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 id="2147483652"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Lst>
  <p:sldSz cy="6858000" cx="12192000"/>
  <p:notesSz cx="6858000" cy="9144000"/>
  <p:embeddedFontLst>
    <p:embeddedFont>
      <p:font typeface="Libre Franklin"/>
      <p:regular r:id="rId20"/>
      <p:bold r:id="rId21"/>
      <p:italic r:id="rId22"/>
      <p:boldItalic r:id="rId2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http://customooxmlschemas.google.com/">
      <go:slidesCustomData xmlns:go="http://customooxmlschemas.google.com/" r:id="rId24" roundtripDataSignature="AMtx7mhRMnhV8cTawvU0zssJsbDZrumZ5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font" Target="fonts/LibreFranklin-regular.fntdata"/><Relationship Id="rId11" Type="http://schemas.openxmlformats.org/officeDocument/2006/relationships/slide" Target="slides/slide6.xml"/><Relationship Id="rId22" Type="http://schemas.openxmlformats.org/officeDocument/2006/relationships/font" Target="fonts/LibreFranklin-italic.fntdata"/><Relationship Id="rId10" Type="http://schemas.openxmlformats.org/officeDocument/2006/relationships/slide" Target="slides/slide5.xml"/><Relationship Id="rId21" Type="http://schemas.openxmlformats.org/officeDocument/2006/relationships/font" Target="fonts/LibreFranklin-bold.fntdata"/><Relationship Id="rId13" Type="http://schemas.openxmlformats.org/officeDocument/2006/relationships/slide" Target="slides/slide8.xml"/><Relationship Id="rId24" Type="http://customschemas.google.com/relationships/presentationmetadata" Target="metadata"/><Relationship Id="rId12" Type="http://schemas.openxmlformats.org/officeDocument/2006/relationships/slide" Target="slides/slide7.xml"/><Relationship Id="rId23" Type="http://schemas.openxmlformats.org/officeDocument/2006/relationships/font" Target="fonts/LibreFranklin-boldItalic.fntdata"/><Relationship Id="rId1" Type="http://schemas.openxmlformats.org/officeDocument/2006/relationships/theme" Target="theme/theme3.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5" Type="http://schemas.openxmlformats.org/officeDocument/2006/relationships/notesMaster" Target="notesMasters/notesMaster1.xml"/><Relationship Id="rId19" Type="http://schemas.openxmlformats.org/officeDocument/2006/relationships/slide" Target="slides/slide14.xml"/><Relationship Id="rId6" Type="http://schemas.openxmlformats.org/officeDocument/2006/relationships/slide" Target="slides/slide1.xml"/><Relationship Id="rId18" Type="http://schemas.openxmlformats.org/officeDocument/2006/relationships/slide" Target="slides/slide13.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2" name="Google Shape;122;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3" name="Google Shape;123;p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8" name="Shape 228"/>
        <p:cNvGrpSpPr/>
        <p:nvPr/>
      </p:nvGrpSpPr>
      <p:grpSpPr>
        <a:xfrm>
          <a:off x="0" y="0"/>
          <a:ext cx="0" cy="0"/>
          <a:chOff x="0" y="0"/>
          <a:chExt cx="0" cy="0"/>
        </a:xfrm>
      </p:grpSpPr>
      <p:sp>
        <p:nvSpPr>
          <p:cNvPr id="229" name="Google Shape;229;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0" name="Google Shape;230;p1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171450" lvl="0" marL="171450" rtl="0" algn="l">
              <a:spcBef>
                <a:spcPts val="0"/>
              </a:spcBef>
              <a:spcAft>
                <a:spcPts val="0"/>
              </a:spcAft>
              <a:buClr>
                <a:schemeClr val="lt1"/>
              </a:buClr>
              <a:buSzPts val="1200"/>
              <a:buFont typeface="Arial"/>
              <a:buChar char="•"/>
            </a:pPr>
            <a:r>
              <a:rPr b="1" lang="en-US"/>
              <a:t>The zero-crossing detection circuit contains: </a:t>
            </a:r>
            <a:endParaRPr/>
          </a:p>
          <a:p>
            <a:pPr indent="-95250" lvl="0" marL="171450" rtl="0" algn="l">
              <a:spcBef>
                <a:spcPts val="0"/>
              </a:spcBef>
              <a:spcAft>
                <a:spcPts val="0"/>
              </a:spcAft>
              <a:buClr>
                <a:schemeClr val="lt1"/>
              </a:buClr>
              <a:buSzPts val="1200"/>
              <a:buFont typeface="Arial"/>
              <a:buNone/>
            </a:pPr>
            <a:r>
              <a:t/>
            </a:r>
            <a:endParaRPr b="1"/>
          </a:p>
          <a:p>
            <a:pPr indent="-228600" lvl="0" marL="228600" rtl="0" algn="l">
              <a:spcBef>
                <a:spcPts val="0"/>
              </a:spcBef>
              <a:spcAft>
                <a:spcPts val="0"/>
              </a:spcAft>
              <a:buClr>
                <a:schemeClr val="lt1"/>
              </a:buClr>
              <a:buSzPts val="1200"/>
              <a:buFont typeface="Calibri"/>
              <a:buAutoNum type="arabicPeriod"/>
            </a:pPr>
            <a:r>
              <a:rPr lang="en-US"/>
              <a:t>An isolation transformer that steps down the 120V AC to 30.5 Vrms to ensure safety. There is no conductive path between the power source and the load. In other words, there are no physical or electrical components between the primary and secondary windings of the transformer. The conduction is done through magnetism since the input and the output of the transformer are isolated. </a:t>
            </a:r>
            <a:endParaRPr/>
          </a:p>
          <a:p>
            <a:pPr indent="-152400" lvl="0" marL="228600" rtl="0" algn="l">
              <a:spcBef>
                <a:spcPts val="0"/>
              </a:spcBef>
              <a:spcAft>
                <a:spcPts val="0"/>
              </a:spcAft>
              <a:buClr>
                <a:schemeClr val="lt1"/>
              </a:buClr>
              <a:buSzPts val="1200"/>
              <a:buFont typeface="Calibri"/>
              <a:buNone/>
            </a:pPr>
            <a:r>
              <a:t/>
            </a:r>
            <a:endParaRPr/>
          </a:p>
          <a:p>
            <a:pPr indent="-228600" lvl="0" marL="228600" rtl="0" algn="l">
              <a:spcBef>
                <a:spcPts val="0"/>
              </a:spcBef>
              <a:spcAft>
                <a:spcPts val="0"/>
              </a:spcAft>
              <a:buClr>
                <a:schemeClr val="lt1"/>
              </a:buClr>
              <a:buSzPts val="1200"/>
              <a:buFont typeface="Calibri"/>
              <a:buAutoNum type="arabicPeriod"/>
            </a:pPr>
            <a:r>
              <a:rPr lang="en-US"/>
              <a:t>The H11AA1 optocoupler: The transformer provides 30.5V rms to the load. Under no circumstances do we want this voltage to reach the input pin of the microcontroller. Therefore, the optocoupler is used to isolate the secondary side of the transformer from the microcontroller. The H11AA1 optocoupler contains two diodes and a transistor and the connection between both sides of the optocoupler is achieved through infrared light. The H11AA1 optocoupler has also been tested and there is a 5300 Vrms isolation voltage on pins 1 and 2. This 5300Vrms does not transfer to the output pins and does not reach the input pin of the microcontroller. </a:t>
            </a:r>
            <a:endParaRPr/>
          </a:p>
          <a:p>
            <a:pPr indent="-152400" lvl="0" marL="228600" rtl="0" algn="l">
              <a:spcBef>
                <a:spcPts val="0"/>
              </a:spcBef>
              <a:spcAft>
                <a:spcPts val="0"/>
              </a:spcAft>
              <a:buClr>
                <a:schemeClr val="lt1"/>
              </a:buClr>
              <a:buSzPts val="1200"/>
              <a:buFont typeface="Calibri"/>
              <a:buNone/>
            </a:pPr>
            <a:r>
              <a:t/>
            </a:r>
            <a:endParaRPr/>
          </a:p>
          <a:p>
            <a:pPr indent="-228600" lvl="0" marL="228600" rtl="0" algn="l">
              <a:spcBef>
                <a:spcPts val="0"/>
              </a:spcBef>
              <a:spcAft>
                <a:spcPts val="0"/>
              </a:spcAft>
              <a:buClr>
                <a:schemeClr val="lt1"/>
              </a:buClr>
              <a:buSzPts val="1200"/>
              <a:buFont typeface="Calibri"/>
              <a:buAutoNum type="arabicPeriod"/>
            </a:pPr>
            <a:r>
              <a:rPr lang="en-US"/>
              <a:t>Based on the testing results, the zero-crossing detection circuit works because the zero crossing points of the input rms waveform falls exactly at the beginning of the rising or falling edge of the optocoupler output. </a:t>
            </a:r>
            <a:endParaRPr/>
          </a:p>
        </p:txBody>
      </p:sp>
      <p:sp>
        <p:nvSpPr>
          <p:cNvPr id="231" name="Google Shape;231;p1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3" name="Shape 243"/>
        <p:cNvGrpSpPr/>
        <p:nvPr/>
      </p:nvGrpSpPr>
      <p:grpSpPr>
        <a:xfrm>
          <a:off x="0" y="0"/>
          <a:ext cx="0" cy="0"/>
          <a:chOff x="0" y="0"/>
          <a:chExt cx="0" cy="0"/>
        </a:xfrm>
      </p:grpSpPr>
      <p:sp>
        <p:nvSpPr>
          <p:cNvPr id="244" name="Google Shape;244;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5" name="Google Shape;245;p1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171450" lvl="0" marL="171450" marR="0" rtl="0" algn="l">
              <a:lnSpc>
                <a:spcPct val="100000"/>
              </a:lnSpc>
              <a:spcBef>
                <a:spcPts val="0"/>
              </a:spcBef>
              <a:spcAft>
                <a:spcPts val="0"/>
              </a:spcAft>
              <a:buClr>
                <a:schemeClr val="dk1"/>
              </a:buClr>
              <a:buSzPts val="1200"/>
              <a:buFont typeface="Arial"/>
              <a:buChar char="•"/>
            </a:pPr>
            <a:r>
              <a:rPr lang="en-US"/>
              <a:t>This section of the Arduino code shows the interrupt service routine. </a:t>
            </a:r>
            <a:endParaRPr/>
          </a:p>
          <a:p>
            <a:pPr indent="-95250" lvl="0" marL="171450" rtl="0" algn="l">
              <a:spcBef>
                <a:spcPts val="0"/>
              </a:spcBef>
              <a:spcAft>
                <a:spcPts val="0"/>
              </a:spcAft>
              <a:buClr>
                <a:schemeClr val="dk1"/>
              </a:buClr>
              <a:buSzPts val="1200"/>
              <a:buFont typeface="Arial"/>
              <a:buNone/>
            </a:pPr>
            <a:r>
              <a:t/>
            </a:r>
            <a:endParaRPr/>
          </a:p>
          <a:p>
            <a:pPr indent="-171450" lvl="0" marL="171450" rtl="0" algn="l">
              <a:spcBef>
                <a:spcPts val="0"/>
              </a:spcBef>
              <a:spcAft>
                <a:spcPts val="0"/>
              </a:spcAft>
              <a:buClr>
                <a:schemeClr val="dk1"/>
              </a:buClr>
              <a:buSzPts val="1200"/>
              <a:buFont typeface="Arial"/>
              <a:buChar char="•"/>
            </a:pPr>
            <a:r>
              <a:rPr lang="en-US"/>
              <a:t>Once the optocoupler detects the zero-crossing points, it sends a pulse to the input pin of the microcontroller, which is digital pin 2, and this pulse serves as a hardware interrupt. </a:t>
            </a:r>
            <a:endParaRPr/>
          </a:p>
          <a:p>
            <a:pPr indent="-95250" lvl="0" marL="171450" rtl="0" algn="l">
              <a:spcBef>
                <a:spcPts val="0"/>
              </a:spcBef>
              <a:spcAft>
                <a:spcPts val="0"/>
              </a:spcAft>
              <a:buClr>
                <a:schemeClr val="dk1"/>
              </a:buClr>
              <a:buSzPts val="1200"/>
              <a:buFont typeface="Arial"/>
              <a:buNone/>
            </a:pPr>
            <a:r>
              <a:t/>
            </a:r>
            <a:endParaRPr/>
          </a:p>
          <a:p>
            <a:pPr indent="-171450" lvl="0" marL="171450" rtl="0" algn="l">
              <a:spcBef>
                <a:spcPts val="0"/>
              </a:spcBef>
              <a:spcAft>
                <a:spcPts val="0"/>
              </a:spcAft>
              <a:buClr>
                <a:schemeClr val="dk1"/>
              </a:buClr>
              <a:buSzPts val="1200"/>
              <a:buFont typeface="Arial"/>
              <a:buChar char="•"/>
            </a:pPr>
            <a:r>
              <a:rPr lang="en-US"/>
              <a:t>Each time an interrupt occurs, the program stops whatever else it was doing to run the ISR. Then, a pulse is applied to the output pin (digital 13).</a:t>
            </a:r>
            <a:endParaRPr/>
          </a:p>
          <a:p>
            <a:pPr indent="-171450" lvl="0" marL="171450" rtl="0" algn="l">
              <a:spcBef>
                <a:spcPts val="0"/>
              </a:spcBef>
              <a:spcAft>
                <a:spcPts val="0"/>
              </a:spcAft>
              <a:buClr>
                <a:schemeClr val="dk1"/>
              </a:buClr>
              <a:buSzPts val="1200"/>
              <a:buFont typeface="Arial"/>
              <a:buChar char="•"/>
            </a:pPr>
            <a:r>
              <a:rPr lang="en-US"/>
              <a:t>This pulse determines when the triac triggers.</a:t>
            </a:r>
            <a:endParaRPr/>
          </a:p>
          <a:p>
            <a:pPr indent="-171450" lvl="0" marL="171450" rtl="0" algn="l">
              <a:spcBef>
                <a:spcPts val="0"/>
              </a:spcBef>
              <a:spcAft>
                <a:spcPts val="0"/>
              </a:spcAft>
              <a:buClr>
                <a:schemeClr val="dk1"/>
              </a:buClr>
              <a:buSzPts val="1200"/>
              <a:buFont typeface="Arial"/>
              <a:buChar char="•"/>
            </a:pPr>
            <a:r>
              <a:rPr lang="en-US"/>
              <a:t>In this code, the first delay microseconds tell us at the triac is triggered at 4.16 ms which is roughly 90 degrees, and the second delay microseconds tells us that the width of the output pulse is 1.5 ms. </a:t>
            </a:r>
            <a:endParaRPr/>
          </a:p>
          <a:p>
            <a:pPr indent="0" lvl="0" marL="0" rtl="0" algn="l">
              <a:spcBef>
                <a:spcPts val="0"/>
              </a:spcBef>
              <a:spcAft>
                <a:spcPts val="0"/>
              </a:spcAft>
              <a:buNone/>
            </a:pPr>
            <a:r>
              <a:t/>
            </a:r>
            <a:endParaRPr/>
          </a:p>
        </p:txBody>
      </p:sp>
      <p:sp>
        <p:nvSpPr>
          <p:cNvPr id="246" name="Google Shape;246;p1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0" name="Shape 250"/>
        <p:cNvGrpSpPr/>
        <p:nvPr/>
      </p:nvGrpSpPr>
      <p:grpSpPr>
        <a:xfrm>
          <a:off x="0" y="0"/>
          <a:ext cx="0" cy="0"/>
          <a:chOff x="0" y="0"/>
          <a:chExt cx="0" cy="0"/>
        </a:xfrm>
      </p:grpSpPr>
      <p:sp>
        <p:nvSpPr>
          <p:cNvPr id="251" name="Google Shape;251;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52" name="Google Shape;252;p1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A schematic of the triac circuit is shown in figure 1. The load is replaced by a 470 ohms resistor.</a:t>
            </a:r>
            <a:endParaRPr/>
          </a:p>
          <a:p>
            <a:pPr indent="0" lvl="0" marL="0" rtl="0" algn="l">
              <a:spcBef>
                <a:spcPts val="0"/>
              </a:spcBef>
              <a:spcAft>
                <a:spcPts val="0"/>
              </a:spcAft>
              <a:buNone/>
            </a:pPr>
            <a:r>
              <a:rPr lang="en-US"/>
              <a:t>In figure 2, we have the output pulse applied to the gate of the triac by the microcontroller and the corresponding triac conducting waveform. Notice that the rising edge of the pulse is perfectly aligned with the point where the triac fires.  And the start time for when the triac triggers is set up in the ISR, which shows that the code works as desired. </a:t>
            </a:r>
            <a:endParaRPr/>
          </a:p>
          <a:p>
            <a:pPr indent="0" lvl="0" marL="0" rtl="0" algn="l">
              <a:spcBef>
                <a:spcPts val="0"/>
              </a:spcBef>
              <a:spcAft>
                <a:spcPts val="0"/>
              </a:spcAft>
              <a:buNone/>
            </a:pPr>
            <a:r>
              <a:rPr lang="en-US"/>
              <a:t>Figure 2 is also showing a conducting waveform initiated at 90 degrees, which means that the triac is switched on for only half the time of the input rms waveform’s half cycle. </a:t>
            </a:r>
            <a:endParaRPr/>
          </a:p>
          <a:p>
            <a:pPr indent="0" lvl="0" marL="0" rtl="0" algn="l">
              <a:spcBef>
                <a:spcPts val="0"/>
              </a:spcBef>
              <a:spcAft>
                <a:spcPts val="0"/>
              </a:spcAft>
              <a:buNone/>
            </a:pPr>
            <a:r>
              <a:t/>
            </a:r>
            <a:endParaRPr/>
          </a:p>
        </p:txBody>
      </p:sp>
      <p:sp>
        <p:nvSpPr>
          <p:cNvPr id="253" name="Google Shape;253;p1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7" name="Shape 267"/>
        <p:cNvGrpSpPr/>
        <p:nvPr/>
      </p:nvGrpSpPr>
      <p:grpSpPr>
        <a:xfrm>
          <a:off x="0" y="0"/>
          <a:ext cx="0" cy="0"/>
          <a:chOff x="0" y="0"/>
          <a:chExt cx="0" cy="0"/>
        </a:xfrm>
      </p:grpSpPr>
      <p:sp>
        <p:nvSpPr>
          <p:cNvPr id="268" name="Google Shape;268;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69" name="Google Shape;269;p1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Experiment more with the a/d convertor and develop a matlab code for manipulating the test current </a:t>
            </a:r>
            <a:endParaRPr/>
          </a:p>
        </p:txBody>
      </p:sp>
      <p:sp>
        <p:nvSpPr>
          <p:cNvPr id="270" name="Google Shape;270;p1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4" name="Shape 274"/>
        <p:cNvGrpSpPr/>
        <p:nvPr/>
      </p:nvGrpSpPr>
      <p:grpSpPr>
        <a:xfrm>
          <a:off x="0" y="0"/>
          <a:ext cx="0" cy="0"/>
          <a:chOff x="0" y="0"/>
          <a:chExt cx="0" cy="0"/>
        </a:xfrm>
      </p:grpSpPr>
      <p:sp>
        <p:nvSpPr>
          <p:cNvPr id="275" name="Google Shape;275;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76" name="Google Shape;276;p1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I would like to express my sincere gratitude to Professor Hedrick for his continued support and patience throughout my capstone project. </a:t>
            </a:r>
            <a:endParaRPr/>
          </a:p>
          <a:p>
            <a:pPr indent="0" lvl="0" marL="0" rtl="0" algn="l">
              <a:spcBef>
                <a:spcPts val="0"/>
              </a:spcBef>
              <a:spcAft>
                <a:spcPts val="0"/>
              </a:spcAft>
              <a:buNone/>
            </a:pPr>
            <a:r>
              <a:rPr lang="en-US"/>
              <a:t>Lastly, I would like to thank the SRG committee for granting me the funds to purchase the parts needed for my projects. </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Questions:</a:t>
            </a:r>
            <a:endParaRPr/>
          </a:p>
          <a:p>
            <a:pPr indent="0" lvl="0" marL="0" rtl="0" algn="l">
              <a:spcBef>
                <a:spcPts val="0"/>
              </a:spcBef>
              <a:spcAft>
                <a:spcPts val="0"/>
              </a:spcAft>
              <a:buNone/>
            </a:pPr>
            <a:r>
              <a:rPr lang="en-US"/>
              <a:t>Why use a toroidal transformer</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Can you use dc power as opposed to AC? </a:t>
            </a:r>
            <a:endParaRPr/>
          </a:p>
          <a:p>
            <a:pPr indent="0" lvl="0" marL="0" rtl="0" algn="l">
              <a:spcBef>
                <a:spcPts val="0"/>
              </a:spcBef>
              <a:spcAft>
                <a:spcPts val="0"/>
              </a:spcAft>
              <a:buNone/>
            </a:pPr>
            <a:r>
              <a:rPr lang="en-US"/>
              <a:t>Yes we could because the circuit breakers is tripped by heat, therefore, the current is rms, which is a DC equivalent. But in order to use dc power, solid state transformers would be needed, but the problem with them is that they are very expensive. Thus, it is more affordable and easier to use AC because we can control the current using a triac, which are very inexpensive.  </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How does the a/d converter measures the current value across the shunt </a:t>
            </a:r>
            <a:endParaRPr/>
          </a:p>
          <a:p>
            <a:pPr indent="0" lvl="0" marL="0" rtl="0" algn="l">
              <a:spcBef>
                <a:spcPts val="0"/>
              </a:spcBef>
              <a:spcAft>
                <a:spcPts val="0"/>
              </a:spcAft>
              <a:buNone/>
            </a:pPr>
            <a:r>
              <a:t/>
            </a:r>
            <a:endParaRPr/>
          </a:p>
        </p:txBody>
      </p:sp>
      <p:sp>
        <p:nvSpPr>
          <p:cNvPr id="277" name="Google Shape;277;p1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 name="Shape 131"/>
        <p:cNvGrpSpPr/>
        <p:nvPr/>
      </p:nvGrpSpPr>
      <p:grpSpPr>
        <a:xfrm>
          <a:off x="0" y="0"/>
          <a:ext cx="0" cy="0"/>
          <a:chOff x="0" y="0"/>
          <a:chExt cx="0" cy="0"/>
        </a:xfrm>
      </p:grpSpPr>
      <p:sp>
        <p:nvSpPr>
          <p:cNvPr id="132" name="Google Shape;132;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3" name="Google Shape;133;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171450" lvl="0" marL="171450" rtl="0" algn="l">
              <a:spcBef>
                <a:spcPts val="0"/>
              </a:spcBef>
              <a:spcAft>
                <a:spcPts val="0"/>
              </a:spcAft>
              <a:buClr>
                <a:schemeClr val="dk1"/>
              </a:buClr>
              <a:buSzPts val="1200"/>
              <a:buFont typeface="Arial"/>
              <a:buChar char="•"/>
            </a:pPr>
            <a:r>
              <a:rPr lang="en-US"/>
              <a:t>One of the leading causes of household fires in the United States are electrical malfunctions. </a:t>
            </a:r>
            <a:endParaRPr/>
          </a:p>
          <a:p>
            <a:pPr indent="-171450" lvl="0" marL="171450" rtl="0" algn="l">
              <a:spcBef>
                <a:spcPts val="0"/>
              </a:spcBef>
              <a:spcAft>
                <a:spcPts val="0"/>
              </a:spcAft>
              <a:buClr>
                <a:schemeClr val="dk1"/>
              </a:buClr>
              <a:buSzPts val="1200"/>
              <a:buFont typeface="Arial"/>
              <a:buChar char="•"/>
            </a:pPr>
            <a:r>
              <a:rPr lang="en-US"/>
              <a:t>The National Fire Protection Association reported that between 2012 and 2016, electrical fires caused blah blah blah </a:t>
            </a:r>
            <a:endParaRPr/>
          </a:p>
          <a:p>
            <a:pPr indent="-171450" lvl="0" marL="171450" rtl="0" algn="l">
              <a:spcBef>
                <a:spcPts val="0"/>
              </a:spcBef>
              <a:spcAft>
                <a:spcPts val="0"/>
              </a:spcAft>
              <a:buClr>
                <a:schemeClr val="dk1"/>
              </a:buClr>
              <a:buSzPts val="1200"/>
              <a:buFont typeface="Arial"/>
              <a:buChar char="•"/>
            </a:pPr>
            <a:r>
              <a:rPr lang="en-US"/>
              <a:t>All electric systems are equipped with circuit breakers to protect them from damages. Therefore, the circuit breakers should have interrupted the current flow in those instances to prevent damages. </a:t>
            </a:r>
            <a:endParaRPr/>
          </a:p>
          <a:p>
            <a:pPr indent="-171450" lvl="0" marL="171450" rtl="0" algn="l">
              <a:spcBef>
                <a:spcPts val="0"/>
              </a:spcBef>
              <a:spcAft>
                <a:spcPts val="0"/>
              </a:spcAft>
              <a:buClr>
                <a:schemeClr val="dk1"/>
              </a:buClr>
              <a:buSzPts val="1200"/>
              <a:buFont typeface="Arial"/>
              <a:buChar char="•"/>
            </a:pPr>
            <a:r>
              <a:rPr lang="en-US"/>
              <a:t>Then state the goal. </a:t>
            </a:r>
            <a:endParaRPr/>
          </a:p>
        </p:txBody>
      </p:sp>
      <p:sp>
        <p:nvSpPr>
          <p:cNvPr id="134" name="Google Shape;134;p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2" name="Google Shape;142;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Thus, the goal of my senior capstone is to  design a computer-controlled power supply that will automatically adjust the test current provided to the circuit breaker being tested in order to evaluate its trip performance.</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Even though multiple circuit breakers are tested simultaneously though a computer, but you can’t have them all in parallel because they are all drawing current from the same place.  The question is how do you separate out the current, and the answer is you can’t really. As, a result, each circuit breaker requires its individual power supply. </a:t>
            </a:r>
            <a:endParaRPr/>
          </a:p>
        </p:txBody>
      </p:sp>
      <p:sp>
        <p:nvSpPr>
          <p:cNvPr id="143" name="Google Shape;143;p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 name="Shape 150"/>
        <p:cNvGrpSpPr/>
        <p:nvPr/>
      </p:nvGrpSpPr>
      <p:grpSpPr>
        <a:xfrm>
          <a:off x="0" y="0"/>
          <a:ext cx="0" cy="0"/>
          <a:chOff x="0" y="0"/>
          <a:chExt cx="0" cy="0"/>
        </a:xfrm>
      </p:grpSpPr>
      <p:sp>
        <p:nvSpPr>
          <p:cNvPr id="151" name="Google Shape;151;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2" name="Google Shape;152;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A circuit breaker rated at 20 amps is being tested. </a:t>
            </a:r>
            <a:endParaRPr/>
          </a:p>
          <a:p>
            <a:pPr indent="0" lvl="0" marL="0" rtl="0" algn="l">
              <a:spcBef>
                <a:spcPts val="0"/>
              </a:spcBef>
              <a:spcAft>
                <a:spcPts val="0"/>
              </a:spcAft>
              <a:buNone/>
            </a:pPr>
            <a:r>
              <a:t/>
            </a:r>
            <a:endParaRPr/>
          </a:p>
          <a:p>
            <a:pPr indent="-171450" lvl="0" marL="171450" rtl="0" algn="l">
              <a:spcBef>
                <a:spcPts val="0"/>
              </a:spcBef>
              <a:spcAft>
                <a:spcPts val="0"/>
              </a:spcAft>
              <a:buClr>
                <a:schemeClr val="lt1"/>
              </a:buClr>
              <a:buSzPts val="1200"/>
              <a:buFont typeface="Arial"/>
              <a:buChar char="•"/>
            </a:pPr>
            <a:r>
              <a:rPr lang="en-US"/>
              <a:t>Initially, a computer is used to apply 100% of the rated current which is 20 amps. </a:t>
            </a:r>
            <a:endParaRPr/>
          </a:p>
          <a:p>
            <a:pPr indent="-171450" lvl="0" marL="171450" rtl="0" algn="l">
              <a:spcBef>
                <a:spcPts val="0"/>
              </a:spcBef>
              <a:spcAft>
                <a:spcPts val="0"/>
              </a:spcAft>
              <a:buClr>
                <a:schemeClr val="lt1"/>
              </a:buClr>
              <a:buSzPts val="1200"/>
              <a:buFont typeface="Arial"/>
              <a:buChar char="•"/>
            </a:pPr>
            <a:r>
              <a:rPr lang="en-US"/>
              <a:t>If the breaker functions properly, it will trip within the first hour of the testing period. </a:t>
            </a:r>
            <a:endParaRPr/>
          </a:p>
          <a:p>
            <a:pPr indent="-171450" lvl="0" marL="171450" rtl="0" algn="l">
              <a:spcBef>
                <a:spcPts val="0"/>
              </a:spcBef>
              <a:spcAft>
                <a:spcPts val="0"/>
              </a:spcAft>
              <a:buClr>
                <a:schemeClr val="lt1"/>
              </a:buClr>
              <a:buSzPts val="1200"/>
              <a:buFont typeface="Arial"/>
              <a:buChar char="•"/>
            </a:pPr>
            <a:r>
              <a:rPr lang="en-US"/>
              <a:t>However, if the breaker fails to trip within the first hour, the test current is linearly to 135% of the rated current. A breaker with marginal operation trips within two hours of the testing period at 135% of the rated current. </a:t>
            </a:r>
            <a:endParaRPr/>
          </a:p>
          <a:p>
            <a:pPr indent="-171450" lvl="0" marL="171450" rtl="0" algn="l">
              <a:spcBef>
                <a:spcPts val="0"/>
              </a:spcBef>
              <a:spcAft>
                <a:spcPts val="0"/>
              </a:spcAft>
              <a:buClr>
                <a:schemeClr val="lt1"/>
              </a:buClr>
              <a:buSzPts val="1200"/>
              <a:buFont typeface="Arial"/>
              <a:buChar char="•"/>
            </a:pPr>
            <a:r>
              <a:rPr lang="en-US"/>
              <a:t>If the breaker fails to trip within two hours, then the test current is linearly increased to 150% of the rated current. A breaker with calibration failure will trip at 150% of the rated current within three hours of the testing period. </a:t>
            </a:r>
            <a:endParaRPr/>
          </a:p>
          <a:p>
            <a:pPr indent="-171450" lvl="0" marL="171450" rtl="0" algn="l">
              <a:spcBef>
                <a:spcPts val="0"/>
              </a:spcBef>
              <a:spcAft>
                <a:spcPts val="0"/>
              </a:spcAft>
              <a:buClr>
                <a:schemeClr val="lt1"/>
              </a:buClr>
              <a:buSzPts val="1200"/>
              <a:buFont typeface="Arial"/>
              <a:buChar char="•"/>
            </a:pPr>
            <a:r>
              <a:rPr lang="en-US"/>
              <a:t>Lastly, if the breaker fails to trip within a three-hour margin, then it is classified as jammed. In other words, the tripping mechanism of the circuit breaker is defective. </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The testing period should last three hours and at the end of the testing cycle, the circuit breaker will fall under any of those 4 categories.  </a:t>
            </a:r>
            <a:endParaRPr/>
          </a:p>
        </p:txBody>
      </p:sp>
      <p:sp>
        <p:nvSpPr>
          <p:cNvPr id="153" name="Google Shape;153;p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8" name="Shape 168"/>
        <p:cNvGrpSpPr/>
        <p:nvPr/>
      </p:nvGrpSpPr>
      <p:grpSpPr>
        <a:xfrm>
          <a:off x="0" y="0"/>
          <a:ext cx="0" cy="0"/>
          <a:chOff x="0" y="0"/>
          <a:chExt cx="0" cy="0"/>
        </a:xfrm>
      </p:grpSpPr>
      <p:sp>
        <p:nvSpPr>
          <p:cNvPr id="169" name="Google Shape;169;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0" name="Google Shape;170;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171450" lvl="0" marL="171450" rtl="0" algn="l">
              <a:spcBef>
                <a:spcPts val="0"/>
              </a:spcBef>
              <a:spcAft>
                <a:spcPts val="0"/>
              </a:spcAft>
              <a:buClr>
                <a:schemeClr val="dk1"/>
              </a:buClr>
              <a:buSzPts val="1200"/>
              <a:buFont typeface="Arial"/>
              <a:buChar char="•"/>
            </a:pPr>
            <a:r>
              <a:rPr lang="en-US"/>
              <a:t>Figure 1 and figure 2 show x-ray images of two-pole breakers, one jammed and the other properly tripped. </a:t>
            </a:r>
            <a:endParaRPr/>
          </a:p>
          <a:p>
            <a:pPr indent="-171450" lvl="0" marL="171450" rtl="0" algn="l">
              <a:spcBef>
                <a:spcPts val="0"/>
              </a:spcBef>
              <a:spcAft>
                <a:spcPts val="0"/>
              </a:spcAft>
              <a:buClr>
                <a:schemeClr val="dk1"/>
              </a:buClr>
              <a:buSzPts val="1200"/>
              <a:buFont typeface="Arial"/>
              <a:buChar char="•"/>
            </a:pPr>
            <a:r>
              <a:rPr lang="en-US"/>
              <a:t>Both breakers are thermal circuit breakers, meaning that their trip mechanism consists of a bimetallic strip that expands to convert thermal energy into mechanical energy. The deformation of the bimetallic strip opens the circuit to stop the flow of current. </a:t>
            </a:r>
            <a:endParaRPr/>
          </a:p>
          <a:p>
            <a:pPr indent="-171450" lvl="0" marL="171450" rtl="0" algn="l">
              <a:spcBef>
                <a:spcPts val="0"/>
              </a:spcBef>
              <a:spcAft>
                <a:spcPts val="0"/>
              </a:spcAft>
              <a:buClr>
                <a:schemeClr val="dk1"/>
              </a:buClr>
              <a:buSzPts val="1200"/>
              <a:buFont typeface="Arial"/>
              <a:buChar char="•"/>
            </a:pPr>
            <a:r>
              <a:rPr lang="en-US"/>
              <a:t>For the circuit breaker that properly tripped the bimetal strip at point A and B is disengaged and consequently opens up the point of contact at c. </a:t>
            </a:r>
            <a:endParaRPr/>
          </a:p>
          <a:p>
            <a:pPr indent="-171450" lvl="0" marL="171450" rtl="0" algn="l">
              <a:spcBef>
                <a:spcPts val="0"/>
              </a:spcBef>
              <a:spcAft>
                <a:spcPts val="0"/>
              </a:spcAft>
              <a:buClr>
                <a:schemeClr val="dk1"/>
              </a:buClr>
              <a:buSzPts val="1200"/>
              <a:buFont typeface="Arial"/>
              <a:buChar char="•"/>
            </a:pPr>
            <a:r>
              <a:rPr lang="en-US"/>
              <a:t>Whereas for the jammed circuit breaker, the bimetal strip at points A and B still opens up, but fails to open both sets of contact at C, which means that the breaker doesn’t trip no matter the current applied.  </a:t>
            </a:r>
            <a:endParaRPr/>
          </a:p>
          <a:p>
            <a:pPr indent="-95250" lvl="0" marL="171450" rtl="0" algn="l">
              <a:spcBef>
                <a:spcPts val="0"/>
              </a:spcBef>
              <a:spcAft>
                <a:spcPts val="0"/>
              </a:spcAft>
              <a:buClr>
                <a:schemeClr val="dk1"/>
              </a:buClr>
              <a:buSzPts val="1200"/>
              <a:buFont typeface="Arial"/>
              <a:buNone/>
            </a:pPr>
            <a:r>
              <a:t/>
            </a:r>
            <a:endParaRPr/>
          </a:p>
          <a:p>
            <a:pPr indent="-95250" lvl="0" marL="171450" rtl="0" algn="l">
              <a:spcBef>
                <a:spcPts val="0"/>
              </a:spcBef>
              <a:spcAft>
                <a:spcPts val="0"/>
              </a:spcAft>
              <a:buClr>
                <a:schemeClr val="dk1"/>
              </a:buClr>
              <a:buSzPts val="1200"/>
              <a:buFont typeface="Arial"/>
              <a:buNone/>
            </a:pPr>
            <a:r>
              <a:t/>
            </a:r>
            <a:endParaRPr/>
          </a:p>
          <a:p>
            <a:pPr indent="-95250" lvl="0" marL="171450" rtl="0" algn="l">
              <a:spcBef>
                <a:spcPts val="0"/>
              </a:spcBef>
              <a:spcAft>
                <a:spcPts val="0"/>
              </a:spcAft>
              <a:buClr>
                <a:schemeClr val="dk1"/>
              </a:buClr>
              <a:buSzPts val="1200"/>
              <a:buFont typeface="Arial"/>
              <a:buNone/>
            </a:pPr>
            <a:r>
              <a:t/>
            </a:r>
            <a:endParaRPr/>
          </a:p>
          <a:p>
            <a:pPr indent="-95250" lvl="0" marL="171450" rtl="0" algn="l">
              <a:spcBef>
                <a:spcPts val="0"/>
              </a:spcBef>
              <a:spcAft>
                <a:spcPts val="0"/>
              </a:spcAft>
              <a:buClr>
                <a:schemeClr val="dk1"/>
              </a:buClr>
              <a:buSzPts val="1200"/>
              <a:buFont typeface="Arial"/>
              <a:buNone/>
            </a:pPr>
            <a:r>
              <a:t/>
            </a:r>
            <a:endParaRPr/>
          </a:p>
          <a:p>
            <a:pPr indent="0" lvl="0" marL="0" rtl="0" algn="l">
              <a:spcBef>
                <a:spcPts val="0"/>
              </a:spcBef>
              <a:spcAft>
                <a:spcPts val="0"/>
              </a:spcAft>
              <a:buNone/>
            </a:pPr>
            <a:r>
              <a:rPr b="1" i="1" lang="en-US" sz="1200" u="none" strike="noStrike">
                <a:solidFill>
                  <a:schemeClr val="dk1"/>
                </a:solidFill>
                <a:latin typeface="Calibri"/>
                <a:ea typeface="Calibri"/>
                <a:cs typeface="Calibri"/>
                <a:sym typeface="Calibri"/>
              </a:rPr>
              <a:t>bimetallic strip </a:t>
            </a:r>
            <a:r>
              <a:rPr b="0" i="1" lang="en-US" sz="1200" u="none" strike="noStrike">
                <a:solidFill>
                  <a:schemeClr val="dk1"/>
                </a:solidFill>
                <a:latin typeface="Calibri"/>
                <a:ea typeface="Calibri"/>
                <a:cs typeface="Calibri"/>
                <a:sym typeface="Calibri"/>
              </a:rPr>
              <a:t>(two strips made of different metals that expand as they heat up in order to convert thermal energy into mechanical energy).</a:t>
            </a:r>
            <a:endParaRPr/>
          </a:p>
          <a:p>
            <a:pPr indent="0" lvl="0" marL="0" rtl="0" algn="l">
              <a:spcBef>
                <a:spcPts val="0"/>
              </a:spcBef>
              <a:spcAft>
                <a:spcPts val="0"/>
              </a:spcAft>
              <a:buNone/>
            </a:pPr>
            <a:r>
              <a:rPr b="0" i="1" lang="en-US" sz="1200" u="none" strike="noStrike">
                <a:solidFill>
                  <a:schemeClr val="dk1"/>
                </a:solidFill>
                <a:latin typeface="Calibri"/>
                <a:ea typeface="Calibri"/>
                <a:cs typeface="Calibri"/>
                <a:sym typeface="Calibri"/>
              </a:rPr>
              <a:t>As current increases, the strip  gets hotter but one metal deforms more in response to the temperature change than the other. The uneven deformation causes the whole strip to bend, breaking the circuit and tripping the breaker. </a:t>
            </a:r>
            <a:endParaRPr/>
          </a:p>
          <a:p>
            <a:pPr indent="0" lvl="0" marL="0" rtl="0" algn="l">
              <a:spcBef>
                <a:spcPts val="0"/>
              </a:spcBef>
              <a:spcAft>
                <a:spcPts val="0"/>
              </a:spcAft>
              <a:buNone/>
            </a:pPr>
            <a:br>
              <a:rPr i="1" lang="en-US"/>
            </a:br>
            <a:br>
              <a:rPr lang="en-US"/>
            </a:br>
            <a:endParaRPr/>
          </a:p>
        </p:txBody>
      </p:sp>
      <p:sp>
        <p:nvSpPr>
          <p:cNvPr id="171" name="Google Shape;171;p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1" name="Shape 181"/>
        <p:cNvGrpSpPr/>
        <p:nvPr/>
      </p:nvGrpSpPr>
      <p:grpSpPr>
        <a:xfrm>
          <a:off x="0" y="0"/>
          <a:ext cx="0" cy="0"/>
          <a:chOff x="0" y="0"/>
          <a:chExt cx="0" cy="0"/>
        </a:xfrm>
      </p:grpSpPr>
      <p:sp>
        <p:nvSpPr>
          <p:cNvPr id="182" name="Google Shape;182;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3" name="Google Shape;183;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171450" lvl="0" marL="171450" rtl="0" algn="l">
              <a:spcBef>
                <a:spcPts val="0"/>
              </a:spcBef>
              <a:spcAft>
                <a:spcPts val="0"/>
              </a:spcAft>
              <a:buClr>
                <a:schemeClr val="lt1"/>
              </a:buClr>
              <a:buSzPts val="1200"/>
              <a:buFont typeface="Arial"/>
              <a:buChar char="•"/>
            </a:pPr>
            <a:r>
              <a:rPr lang="en-US"/>
              <a:t>The power supply is powered by 120V AC. </a:t>
            </a:r>
            <a:endParaRPr/>
          </a:p>
          <a:p>
            <a:pPr indent="-171450" lvl="0" marL="171450" rtl="0" algn="l">
              <a:spcBef>
                <a:spcPts val="0"/>
              </a:spcBef>
              <a:spcAft>
                <a:spcPts val="0"/>
              </a:spcAft>
              <a:buClr>
                <a:schemeClr val="lt1"/>
              </a:buClr>
              <a:buSzPts val="1200"/>
              <a:buFont typeface="Arial"/>
              <a:buChar char="•"/>
            </a:pPr>
            <a:r>
              <a:rPr lang="en-US"/>
              <a:t>The power supply can output up to 60 amps rms to the circuit breaker and shunt. This current value is determined based on the highest current rating of the circuit breakers being tested. </a:t>
            </a:r>
            <a:endParaRPr/>
          </a:p>
          <a:p>
            <a:pPr indent="-171450" lvl="0" marL="171450" rtl="0" algn="l">
              <a:spcBef>
                <a:spcPts val="0"/>
              </a:spcBef>
              <a:spcAft>
                <a:spcPts val="0"/>
              </a:spcAft>
              <a:buClr>
                <a:schemeClr val="lt1"/>
              </a:buClr>
              <a:buSzPts val="1200"/>
              <a:buFont typeface="Arial"/>
              <a:buChar char="•"/>
            </a:pPr>
            <a:r>
              <a:rPr lang="en-US"/>
              <a:t>The current across the circuit breakers may vary based to the test current set on computer, and that current may be too high to measure with an ammeter. Thus, current measurements are performed at the shunt. </a:t>
            </a:r>
            <a:endParaRPr/>
          </a:p>
          <a:p>
            <a:pPr indent="-171450" lvl="0" marL="171450" rtl="0" algn="l">
              <a:spcBef>
                <a:spcPts val="0"/>
              </a:spcBef>
              <a:spcAft>
                <a:spcPts val="0"/>
              </a:spcAft>
              <a:buClr>
                <a:schemeClr val="lt1"/>
              </a:buClr>
              <a:buSzPts val="1200"/>
              <a:buFont typeface="Arial"/>
              <a:buChar char="•"/>
            </a:pPr>
            <a:r>
              <a:rPr lang="en-US"/>
              <a:t>An analog-to-digital convertor measures the current across the shunt, which allows the user to adjust the amount of test current administered to the circuit breakers. </a:t>
            </a:r>
            <a:endParaRPr/>
          </a:p>
          <a:p>
            <a:pPr indent="-171450" lvl="0" marL="171450" rtl="0" algn="l">
              <a:spcBef>
                <a:spcPts val="0"/>
              </a:spcBef>
              <a:spcAft>
                <a:spcPts val="0"/>
              </a:spcAft>
              <a:buClr>
                <a:schemeClr val="lt1"/>
              </a:buClr>
              <a:buSzPts val="1200"/>
              <a:buFont typeface="Arial"/>
              <a:buChar char="•"/>
            </a:pPr>
            <a:r>
              <a:rPr lang="en-US"/>
              <a:t>Based on the test current set by the user, there is a triac inside of the power supply that adjusts the amount of current that goes to the circuit breaker. </a:t>
            </a:r>
            <a:endParaRPr/>
          </a:p>
          <a:p>
            <a:pPr indent="-171450" lvl="0" marL="171450" rtl="0" algn="l">
              <a:spcBef>
                <a:spcPts val="0"/>
              </a:spcBef>
              <a:spcAft>
                <a:spcPts val="0"/>
              </a:spcAft>
              <a:buClr>
                <a:schemeClr val="lt1"/>
              </a:buClr>
              <a:buSzPts val="1200"/>
              <a:buFont typeface="Arial"/>
              <a:buChar char="•"/>
            </a:pPr>
            <a:r>
              <a:rPr lang="en-US"/>
              <a:t>Essentially, the system operates as a feedback loop. </a:t>
            </a:r>
            <a:endParaRPr/>
          </a:p>
          <a:p>
            <a:pPr indent="0" lvl="0" marL="0" rtl="0" algn="l">
              <a:spcBef>
                <a:spcPts val="0"/>
              </a:spcBef>
              <a:spcAft>
                <a:spcPts val="0"/>
              </a:spcAft>
              <a:buNone/>
            </a:pPr>
            <a:r>
              <a:t/>
            </a:r>
            <a:endParaRPr/>
          </a:p>
        </p:txBody>
      </p:sp>
      <p:sp>
        <p:nvSpPr>
          <p:cNvPr id="184" name="Google Shape;184;p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3" name="Shape 193"/>
        <p:cNvGrpSpPr/>
        <p:nvPr/>
      </p:nvGrpSpPr>
      <p:grpSpPr>
        <a:xfrm>
          <a:off x="0" y="0"/>
          <a:ext cx="0" cy="0"/>
          <a:chOff x="0" y="0"/>
          <a:chExt cx="0" cy="0"/>
        </a:xfrm>
      </p:grpSpPr>
      <p:sp>
        <p:nvSpPr>
          <p:cNvPr id="194" name="Google Shape;194;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5" name="Google Shape;195;p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So far, I have worked with Prof, Hedrick to develop three essential parts of the power supply:</a:t>
            </a:r>
            <a:endParaRPr/>
          </a:p>
          <a:p>
            <a:pPr indent="0" lvl="0" marL="0" rtl="0" algn="l">
              <a:spcBef>
                <a:spcPts val="0"/>
              </a:spcBef>
              <a:spcAft>
                <a:spcPts val="0"/>
              </a:spcAft>
              <a:buNone/>
            </a:pPr>
            <a:r>
              <a:t/>
            </a:r>
            <a:endParaRPr/>
          </a:p>
          <a:p>
            <a:pPr indent="-228600" lvl="0" marL="228600" rtl="0" algn="l">
              <a:spcBef>
                <a:spcPts val="0"/>
              </a:spcBef>
              <a:spcAft>
                <a:spcPts val="0"/>
              </a:spcAft>
              <a:buClr>
                <a:schemeClr val="dk1"/>
              </a:buClr>
              <a:buSzPts val="1200"/>
              <a:buFont typeface="Calibri"/>
              <a:buAutoNum type="arabicPeriod"/>
            </a:pPr>
            <a:r>
              <a:rPr lang="en-US"/>
              <a:t>Zero Crossing detector </a:t>
            </a:r>
            <a:endParaRPr/>
          </a:p>
          <a:p>
            <a:pPr indent="-228600" lvl="0" marL="228600" rtl="0" algn="l">
              <a:spcBef>
                <a:spcPts val="0"/>
              </a:spcBef>
              <a:spcAft>
                <a:spcPts val="0"/>
              </a:spcAft>
              <a:buClr>
                <a:schemeClr val="dk1"/>
              </a:buClr>
              <a:buSzPts val="1200"/>
              <a:buFont typeface="Calibri"/>
              <a:buAutoNum type="arabicPeriod"/>
            </a:pPr>
            <a:r>
              <a:rPr lang="en-US"/>
              <a:t>Circuit that isolates the microcontroller from 30V rms supply</a:t>
            </a:r>
            <a:endParaRPr/>
          </a:p>
          <a:p>
            <a:pPr indent="-228600" lvl="0" marL="228600" rtl="0" algn="l">
              <a:spcBef>
                <a:spcPts val="0"/>
              </a:spcBef>
              <a:spcAft>
                <a:spcPts val="0"/>
              </a:spcAft>
              <a:buClr>
                <a:schemeClr val="dk1"/>
              </a:buClr>
              <a:buSzPts val="1200"/>
              <a:buFont typeface="Calibri"/>
              <a:buAutoNum type="arabicPeriod"/>
            </a:pPr>
            <a:r>
              <a:rPr lang="en-US"/>
              <a:t>Triac output circuit with three important components, which are the triac, the circuit breaker and shunt </a:t>
            </a:r>
            <a:endParaRPr/>
          </a:p>
        </p:txBody>
      </p:sp>
      <p:sp>
        <p:nvSpPr>
          <p:cNvPr id="196" name="Google Shape;196;p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2" name="Shape 202"/>
        <p:cNvGrpSpPr/>
        <p:nvPr/>
      </p:nvGrpSpPr>
      <p:grpSpPr>
        <a:xfrm>
          <a:off x="0" y="0"/>
          <a:ext cx="0" cy="0"/>
          <a:chOff x="0" y="0"/>
          <a:chExt cx="0" cy="0"/>
        </a:xfrm>
      </p:grpSpPr>
      <p:sp>
        <p:nvSpPr>
          <p:cNvPr id="203" name="Google Shape;203;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4" name="Google Shape;204;p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171450" lvl="0" marL="171450" rtl="0" algn="l">
              <a:lnSpc>
                <a:spcPct val="250000"/>
              </a:lnSpc>
              <a:spcBef>
                <a:spcPts val="0"/>
              </a:spcBef>
              <a:spcAft>
                <a:spcPts val="0"/>
              </a:spcAft>
              <a:buClr>
                <a:schemeClr val="lt1"/>
              </a:buClr>
              <a:buSzPts val="1200"/>
              <a:buFont typeface="Arial"/>
              <a:buChar char="•"/>
            </a:pPr>
            <a:r>
              <a:rPr lang="en-US" sz="1200"/>
              <a:t>The TRIAC is a four-layer semi-conductor device (p-n-p-n or n-p-n-p) with three terminals which are Main Terminal 1 (MT1), Main Terminal 2 (MT2), and the gate. </a:t>
            </a:r>
            <a:endParaRPr/>
          </a:p>
          <a:p>
            <a:pPr indent="-95250" lvl="0" marL="171450" rtl="0" algn="l">
              <a:lnSpc>
                <a:spcPct val="250000"/>
              </a:lnSpc>
              <a:spcBef>
                <a:spcPts val="0"/>
              </a:spcBef>
              <a:spcAft>
                <a:spcPts val="0"/>
              </a:spcAft>
              <a:buClr>
                <a:schemeClr val="lt1"/>
              </a:buClr>
              <a:buSzPts val="1200"/>
              <a:buFont typeface="Arial"/>
              <a:buNone/>
            </a:pPr>
            <a:r>
              <a:t/>
            </a:r>
            <a:endParaRPr sz="1200"/>
          </a:p>
          <a:p>
            <a:pPr indent="-171450" lvl="0" marL="171450" rtl="0" algn="l">
              <a:lnSpc>
                <a:spcPct val="250000"/>
              </a:lnSpc>
              <a:spcBef>
                <a:spcPts val="0"/>
              </a:spcBef>
              <a:spcAft>
                <a:spcPts val="0"/>
              </a:spcAft>
              <a:buClr>
                <a:schemeClr val="lt1"/>
              </a:buClr>
              <a:buSzPts val="1200"/>
              <a:buFont typeface="Arial"/>
              <a:buChar char="•"/>
            </a:pPr>
            <a:r>
              <a:rPr lang="en-US" sz="1200"/>
              <a:t>The TRIAC conducts current when triggered by a single pulse at its gate</a:t>
            </a:r>
            <a:endParaRPr/>
          </a:p>
          <a:p>
            <a:pPr indent="-95250" lvl="0" marL="171450" rtl="0" algn="l">
              <a:lnSpc>
                <a:spcPct val="250000"/>
              </a:lnSpc>
              <a:spcBef>
                <a:spcPts val="0"/>
              </a:spcBef>
              <a:spcAft>
                <a:spcPts val="0"/>
              </a:spcAft>
              <a:buClr>
                <a:schemeClr val="lt1"/>
              </a:buClr>
              <a:buSzPts val="1200"/>
              <a:buFont typeface="Arial"/>
              <a:buNone/>
            </a:pPr>
            <a:r>
              <a:t/>
            </a:r>
            <a:endParaRPr sz="1200"/>
          </a:p>
          <a:p>
            <a:pPr indent="-171450" lvl="0" marL="171450" marR="0" rtl="0" algn="l">
              <a:lnSpc>
                <a:spcPct val="250000"/>
              </a:lnSpc>
              <a:spcBef>
                <a:spcPts val="0"/>
              </a:spcBef>
              <a:spcAft>
                <a:spcPts val="0"/>
              </a:spcAft>
              <a:buClr>
                <a:schemeClr val="lt1"/>
              </a:buClr>
              <a:buSzPts val="1200"/>
              <a:buFont typeface="Arial"/>
              <a:buChar char="•"/>
            </a:pPr>
            <a:r>
              <a:rPr lang="en-US" sz="1200"/>
              <a:t>A TRIAC is equivalent to two SCRs or silicon-controlled rectifiers) connected in reverse parallel, which enables it to control both, the positive and negative half cycles of a Sinusoidal waveform. To put it simply, a thyristor is a unidirectional device, whereas a TRIAC can implement bidirectional current control. </a:t>
            </a:r>
            <a:endParaRPr/>
          </a:p>
          <a:p>
            <a:pPr indent="-95250" lvl="0" marL="171450" marR="0" rtl="0" algn="l">
              <a:lnSpc>
                <a:spcPct val="250000"/>
              </a:lnSpc>
              <a:spcBef>
                <a:spcPts val="0"/>
              </a:spcBef>
              <a:spcAft>
                <a:spcPts val="0"/>
              </a:spcAft>
              <a:buClr>
                <a:schemeClr val="lt1"/>
              </a:buClr>
              <a:buSzPts val="1200"/>
              <a:buFont typeface="Arial"/>
              <a:buNone/>
            </a:pPr>
            <a:r>
              <a:t/>
            </a:r>
            <a:endParaRPr sz="1200"/>
          </a:p>
          <a:p>
            <a:pPr indent="-171450" lvl="0" marL="171450" marR="0" rtl="0" algn="l">
              <a:lnSpc>
                <a:spcPct val="250000"/>
              </a:lnSpc>
              <a:spcBef>
                <a:spcPts val="0"/>
              </a:spcBef>
              <a:spcAft>
                <a:spcPts val="0"/>
              </a:spcAft>
              <a:buClr>
                <a:schemeClr val="lt1"/>
              </a:buClr>
              <a:buSzPts val="1200"/>
              <a:buFont typeface="Arial"/>
              <a:buChar char="•"/>
            </a:pPr>
            <a:r>
              <a:rPr lang="en-US" sz="1200"/>
              <a:t>The TRIAC can be triggered into activation at any portion of an AC half cycle, but it switches off once the sinusoidal waveform reaches the zero-crossing line. Therefore, it is commonly used for switching and power control of AC systems. </a:t>
            </a:r>
            <a:endParaRPr/>
          </a:p>
          <a:p>
            <a:pPr indent="-171450" lvl="0" marL="171450" marR="0" rtl="0" algn="l">
              <a:lnSpc>
                <a:spcPct val="250000"/>
              </a:lnSpc>
              <a:spcBef>
                <a:spcPts val="0"/>
              </a:spcBef>
              <a:spcAft>
                <a:spcPts val="0"/>
              </a:spcAft>
              <a:buClr>
                <a:schemeClr val="lt1"/>
              </a:buClr>
              <a:buSzPts val="1200"/>
              <a:buFont typeface="Arial"/>
              <a:buChar char="•"/>
            </a:pPr>
            <a:r>
              <a:rPr lang="en-US" sz="1200"/>
              <a:t>(</a:t>
            </a:r>
            <a:r>
              <a:rPr i="1" lang="en-US" sz="1200"/>
              <a:t>power control of ac systems means that you can trigger the triac at a desired angle to control how much power goes to a load. For instance, it a triac is triggered at 0 degrees, the load received full power whereas if a triac is triggered at 90 degrees, the triac is only switched on for half the time of the AC cycle, which means that the load receives less power).  </a:t>
            </a:r>
            <a:endParaRPr/>
          </a:p>
          <a:p>
            <a:pPr indent="0" lvl="0" marL="0" rtl="0" algn="l">
              <a:lnSpc>
                <a:spcPct val="250000"/>
              </a:lnSpc>
              <a:spcBef>
                <a:spcPts val="0"/>
              </a:spcBef>
              <a:spcAft>
                <a:spcPts val="0"/>
              </a:spcAft>
              <a:buNone/>
            </a:pPr>
            <a:r>
              <a:t/>
            </a:r>
            <a:endParaRPr i="1" sz="1200"/>
          </a:p>
          <a:p>
            <a:pPr indent="0" lvl="0" marL="0" rtl="0" algn="l">
              <a:spcBef>
                <a:spcPts val="0"/>
              </a:spcBef>
              <a:spcAft>
                <a:spcPts val="0"/>
              </a:spcAft>
              <a:buNone/>
            </a:pPr>
            <a:r>
              <a:t/>
            </a:r>
            <a:endParaRPr i="1" sz="1200"/>
          </a:p>
          <a:p>
            <a:pPr indent="0" lvl="0" marL="0" rtl="0" algn="l">
              <a:spcBef>
                <a:spcPts val="0"/>
              </a:spcBef>
              <a:spcAft>
                <a:spcPts val="0"/>
              </a:spcAft>
              <a:buNone/>
            </a:pPr>
            <a:r>
              <a:rPr b="1" i="0" lang="en-US"/>
              <a:t>Why use a TRIAC in the power supply?</a:t>
            </a:r>
            <a:endParaRPr/>
          </a:p>
          <a:p>
            <a:pPr indent="0" lvl="0" marL="0" rtl="0" algn="l">
              <a:spcBef>
                <a:spcPts val="0"/>
              </a:spcBef>
              <a:spcAft>
                <a:spcPts val="0"/>
              </a:spcAft>
              <a:buNone/>
            </a:pPr>
            <a:r>
              <a:t/>
            </a:r>
            <a:endParaRPr i="0"/>
          </a:p>
          <a:p>
            <a:pPr indent="0" lvl="0" marL="0" rtl="0" algn="l">
              <a:spcBef>
                <a:spcPts val="0"/>
              </a:spcBef>
              <a:spcAft>
                <a:spcPts val="0"/>
              </a:spcAft>
              <a:buNone/>
            </a:pPr>
            <a:r>
              <a:rPr i="0" lang="en-US"/>
              <a:t>A TRIAC is used in the power supply for the following reasons: </a:t>
            </a:r>
            <a:endParaRPr/>
          </a:p>
          <a:p>
            <a:pPr indent="0" lvl="0" marL="0" rtl="0" algn="l">
              <a:spcBef>
                <a:spcPts val="0"/>
              </a:spcBef>
              <a:spcAft>
                <a:spcPts val="0"/>
              </a:spcAft>
              <a:buNone/>
            </a:pPr>
            <a:r>
              <a:t/>
            </a:r>
            <a:endParaRPr i="0"/>
          </a:p>
          <a:p>
            <a:pPr indent="-228600" lvl="0" marL="228600" rtl="0" algn="l">
              <a:spcBef>
                <a:spcPts val="0"/>
              </a:spcBef>
              <a:spcAft>
                <a:spcPts val="0"/>
              </a:spcAft>
              <a:buClr>
                <a:schemeClr val="lt1"/>
              </a:buClr>
              <a:buSzPts val="1200"/>
              <a:buFont typeface="Calibri"/>
              <a:buAutoNum type="arabicPeriod"/>
            </a:pPr>
            <a:r>
              <a:rPr i="0" lang="en-US"/>
              <a:t>The power supply is powered by an AC supply rated at 120V AC. </a:t>
            </a:r>
            <a:endParaRPr/>
          </a:p>
          <a:p>
            <a:pPr indent="-228600" lvl="0" marL="228600" rtl="0" algn="l">
              <a:spcBef>
                <a:spcPts val="0"/>
              </a:spcBef>
              <a:spcAft>
                <a:spcPts val="0"/>
              </a:spcAft>
              <a:buClr>
                <a:schemeClr val="lt1"/>
              </a:buClr>
              <a:buSzPts val="1200"/>
              <a:buFont typeface="Calibri"/>
              <a:buAutoNum type="arabicPeriod"/>
            </a:pPr>
            <a:r>
              <a:rPr i="0" lang="en-US"/>
              <a:t>The TRIAC is used as a switch to control the test current delivered to the circuit breaker and shunt. When the user modifies the test current through the computer, the TRIAC can adjust the amount of power delivered to the load by manipulating the firing angle. </a:t>
            </a:r>
            <a:endParaRPr/>
          </a:p>
          <a:p>
            <a:pPr indent="0" lvl="0" marL="0" rtl="0" algn="l">
              <a:spcBef>
                <a:spcPts val="0"/>
              </a:spcBef>
              <a:spcAft>
                <a:spcPts val="0"/>
              </a:spcAft>
              <a:buNone/>
            </a:pPr>
            <a:r>
              <a:t/>
            </a:r>
            <a:endParaRPr/>
          </a:p>
        </p:txBody>
      </p:sp>
      <p:sp>
        <p:nvSpPr>
          <p:cNvPr id="205" name="Google Shape;205;p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7" name="Shape 217"/>
        <p:cNvGrpSpPr/>
        <p:nvPr/>
      </p:nvGrpSpPr>
      <p:grpSpPr>
        <a:xfrm>
          <a:off x="0" y="0"/>
          <a:ext cx="0" cy="0"/>
          <a:chOff x="0" y="0"/>
          <a:chExt cx="0" cy="0"/>
        </a:xfrm>
      </p:grpSpPr>
      <p:sp>
        <p:nvSpPr>
          <p:cNvPr id="218" name="Google Shape;218;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9" name="Google Shape;219;p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a:t>What is zero crossing:</a:t>
            </a:r>
            <a:endParaRPr/>
          </a:p>
          <a:p>
            <a:pPr indent="0" lvl="0" marL="0" rtl="0" algn="l">
              <a:spcBef>
                <a:spcPts val="0"/>
              </a:spcBef>
              <a:spcAft>
                <a:spcPts val="0"/>
              </a:spcAft>
              <a:buNone/>
            </a:pPr>
            <a:r>
              <a:t/>
            </a:r>
            <a:endParaRPr/>
          </a:p>
          <a:p>
            <a:pPr indent="-171450" lvl="0" marL="171450" marR="0" rtl="0" algn="l">
              <a:lnSpc>
                <a:spcPct val="100000"/>
              </a:lnSpc>
              <a:spcBef>
                <a:spcPts val="0"/>
              </a:spcBef>
              <a:spcAft>
                <a:spcPts val="0"/>
              </a:spcAft>
              <a:buClr>
                <a:schemeClr val="dk1"/>
              </a:buClr>
              <a:buSzPts val="1200"/>
              <a:buFont typeface="Arial"/>
              <a:buChar char="•"/>
            </a:pPr>
            <a:r>
              <a:rPr b="1" lang="en-US"/>
              <a:t>Definition: </a:t>
            </a:r>
            <a:r>
              <a:rPr lang="en-US"/>
              <a:t>Zero crossing is the point where the AC waveform crosses the time axis as shown in figure 1. Zero Crossing detection is used in the power supply to control the firing angle of the triac. </a:t>
            </a:r>
            <a:endParaRPr/>
          </a:p>
          <a:p>
            <a:pPr indent="-95250" lvl="0" marL="171450" marR="0" rtl="0" algn="l">
              <a:lnSpc>
                <a:spcPct val="100000"/>
              </a:lnSpc>
              <a:spcBef>
                <a:spcPts val="0"/>
              </a:spcBef>
              <a:spcAft>
                <a:spcPts val="0"/>
              </a:spcAft>
              <a:buClr>
                <a:schemeClr val="dk1"/>
              </a:buClr>
              <a:buSzPts val="1200"/>
              <a:buFont typeface="Arial"/>
              <a:buNone/>
            </a:pPr>
            <a:r>
              <a:t/>
            </a:r>
            <a:endParaRPr/>
          </a:p>
          <a:p>
            <a:pPr indent="-171450" lvl="0" marL="171450" rtl="0" algn="l">
              <a:spcBef>
                <a:spcPts val="0"/>
              </a:spcBef>
              <a:spcAft>
                <a:spcPts val="0"/>
              </a:spcAft>
              <a:buClr>
                <a:schemeClr val="dk1"/>
              </a:buClr>
              <a:buSzPts val="1200"/>
              <a:buFont typeface="Arial"/>
              <a:buChar char="•"/>
            </a:pPr>
            <a:r>
              <a:rPr lang="en-US"/>
              <a:t>One cycle of the input rms voltage ranges between 0s and 16.6 ms and these time values are crucial in determining when to fire the triac. </a:t>
            </a:r>
            <a:endParaRPr/>
          </a:p>
          <a:p>
            <a:pPr indent="-95250" lvl="0" marL="171450" rtl="0" algn="l">
              <a:spcBef>
                <a:spcPts val="0"/>
              </a:spcBef>
              <a:spcAft>
                <a:spcPts val="0"/>
              </a:spcAft>
              <a:buClr>
                <a:schemeClr val="dk1"/>
              </a:buClr>
              <a:buSzPts val="1200"/>
              <a:buFont typeface="Arial"/>
              <a:buNone/>
            </a:pPr>
            <a:r>
              <a:t/>
            </a:r>
            <a:endParaRPr/>
          </a:p>
          <a:p>
            <a:pPr indent="0" lvl="0" marL="0" rtl="0" algn="l">
              <a:spcBef>
                <a:spcPts val="0"/>
              </a:spcBef>
              <a:spcAft>
                <a:spcPts val="0"/>
              </a:spcAft>
              <a:buNone/>
            </a:pPr>
            <a:r>
              <a:t/>
            </a:r>
            <a:endParaRPr/>
          </a:p>
        </p:txBody>
      </p:sp>
      <p:sp>
        <p:nvSpPr>
          <p:cNvPr id="220" name="Google Shape;220;p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showMasterSp="0" type="title">
  <p:cSld name="TITLE">
    <p:bg>
      <p:bgPr>
        <a:solidFill>
          <a:schemeClr val="dk2"/>
        </a:solidFill>
      </p:bgPr>
    </p:bg>
    <p:spTree>
      <p:nvGrpSpPr>
        <p:cNvPr id="16" name="Shape 16"/>
        <p:cNvGrpSpPr/>
        <p:nvPr/>
      </p:nvGrpSpPr>
      <p:grpSpPr>
        <a:xfrm>
          <a:off x="0" y="0"/>
          <a:ext cx="0" cy="0"/>
          <a:chOff x="0" y="0"/>
          <a:chExt cx="0" cy="0"/>
        </a:xfrm>
      </p:grpSpPr>
      <p:sp>
        <p:nvSpPr>
          <p:cNvPr id="17" name="Google Shape;17;p18"/>
          <p:cNvSpPr txBox="1"/>
          <p:nvPr>
            <p:ph type="ctrTitle"/>
          </p:nvPr>
        </p:nvSpPr>
        <p:spPr>
          <a:xfrm>
            <a:off x="1915128" y="1788454"/>
            <a:ext cx="8361229" cy="2098226"/>
          </a:xfrm>
          <a:prstGeom prst="rect">
            <a:avLst/>
          </a:prstGeom>
          <a:noFill/>
          <a:ln>
            <a:noFill/>
          </a:ln>
        </p:spPr>
        <p:txBody>
          <a:bodyPr anchorCtr="0" anchor="b" bIns="45700" lIns="91425" spcFirstLastPara="1" rIns="91425" wrap="square" tIns="45700">
            <a:noAutofit/>
          </a:bodyPr>
          <a:lstStyle>
            <a:lvl1pPr lvl="0" algn="ctr">
              <a:lnSpc>
                <a:spcPct val="89000"/>
              </a:lnSpc>
              <a:spcBef>
                <a:spcPts val="0"/>
              </a:spcBef>
              <a:spcAft>
                <a:spcPts val="0"/>
              </a:spcAft>
              <a:buClr>
                <a:schemeClr val="lt2"/>
              </a:buClr>
              <a:buSzPts val="7200"/>
              <a:buFont typeface="Libre Franklin"/>
              <a:buNone/>
              <a:defRPr sz="7200" cap="none">
                <a:solidFill>
                  <a:schemeClr val="lt2"/>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8" name="Google Shape;18;p18"/>
          <p:cNvSpPr txBox="1"/>
          <p:nvPr>
            <p:ph idx="1" type="subTitle"/>
          </p:nvPr>
        </p:nvSpPr>
        <p:spPr>
          <a:xfrm>
            <a:off x="2679906" y="3956279"/>
            <a:ext cx="6831673" cy="1086237"/>
          </a:xfrm>
          <a:prstGeom prst="rect">
            <a:avLst/>
          </a:prstGeom>
          <a:noFill/>
          <a:ln>
            <a:noFill/>
          </a:ln>
        </p:spPr>
        <p:txBody>
          <a:bodyPr anchorCtr="0" anchor="t" bIns="45700" lIns="91425" spcFirstLastPara="1" rIns="91425" wrap="square" tIns="45700">
            <a:normAutofit/>
          </a:bodyPr>
          <a:lstStyle>
            <a:lvl1pPr lvl="0" algn="ctr">
              <a:lnSpc>
                <a:spcPct val="112000"/>
              </a:lnSpc>
              <a:spcBef>
                <a:spcPts val="0"/>
              </a:spcBef>
              <a:spcAft>
                <a:spcPts val="0"/>
              </a:spcAft>
              <a:buClr>
                <a:schemeClr val="lt2"/>
              </a:buClr>
              <a:buSzPts val="2300"/>
              <a:buNone/>
              <a:defRPr sz="2300"/>
            </a:lvl1pPr>
            <a:lvl2pPr lvl="1" algn="ctr">
              <a:lnSpc>
                <a:spcPct val="94000"/>
              </a:lnSpc>
              <a:spcBef>
                <a:spcPts val="500"/>
              </a:spcBef>
              <a:spcAft>
                <a:spcPts val="0"/>
              </a:spcAft>
              <a:buClr>
                <a:schemeClr val="lt2"/>
              </a:buClr>
              <a:buSzPts val="2000"/>
              <a:buNone/>
              <a:defRPr sz="2000"/>
            </a:lvl2pPr>
            <a:lvl3pPr lvl="2" algn="ctr">
              <a:lnSpc>
                <a:spcPct val="94000"/>
              </a:lnSpc>
              <a:spcBef>
                <a:spcPts val="500"/>
              </a:spcBef>
              <a:spcAft>
                <a:spcPts val="0"/>
              </a:spcAft>
              <a:buClr>
                <a:schemeClr val="lt2"/>
              </a:buClr>
              <a:buSzPts val="1800"/>
              <a:buNone/>
              <a:defRPr sz="1800"/>
            </a:lvl3pPr>
            <a:lvl4pPr lvl="3" algn="ctr">
              <a:lnSpc>
                <a:spcPct val="94000"/>
              </a:lnSpc>
              <a:spcBef>
                <a:spcPts val="500"/>
              </a:spcBef>
              <a:spcAft>
                <a:spcPts val="0"/>
              </a:spcAft>
              <a:buClr>
                <a:schemeClr val="lt2"/>
              </a:buClr>
              <a:buSzPts val="1600"/>
              <a:buNone/>
              <a:defRPr sz="1600"/>
            </a:lvl4pPr>
            <a:lvl5pPr lvl="4" algn="ctr">
              <a:lnSpc>
                <a:spcPct val="94000"/>
              </a:lnSpc>
              <a:spcBef>
                <a:spcPts val="500"/>
              </a:spcBef>
              <a:spcAft>
                <a:spcPts val="0"/>
              </a:spcAft>
              <a:buClr>
                <a:schemeClr val="lt2"/>
              </a:buClr>
              <a:buSzPts val="1600"/>
              <a:buNone/>
              <a:defRPr sz="1600"/>
            </a:lvl5pPr>
            <a:lvl6pPr lvl="5" algn="ctr">
              <a:lnSpc>
                <a:spcPct val="94000"/>
              </a:lnSpc>
              <a:spcBef>
                <a:spcPts val="500"/>
              </a:spcBef>
              <a:spcAft>
                <a:spcPts val="0"/>
              </a:spcAft>
              <a:buClr>
                <a:schemeClr val="lt2"/>
              </a:buClr>
              <a:buSzPts val="1600"/>
              <a:buNone/>
              <a:defRPr sz="1600"/>
            </a:lvl6pPr>
            <a:lvl7pPr lvl="6" algn="ctr">
              <a:lnSpc>
                <a:spcPct val="94000"/>
              </a:lnSpc>
              <a:spcBef>
                <a:spcPts val="500"/>
              </a:spcBef>
              <a:spcAft>
                <a:spcPts val="0"/>
              </a:spcAft>
              <a:buClr>
                <a:schemeClr val="lt2"/>
              </a:buClr>
              <a:buSzPts val="1600"/>
              <a:buNone/>
              <a:defRPr sz="1600"/>
            </a:lvl7pPr>
            <a:lvl8pPr lvl="7" algn="ctr">
              <a:lnSpc>
                <a:spcPct val="94000"/>
              </a:lnSpc>
              <a:spcBef>
                <a:spcPts val="500"/>
              </a:spcBef>
              <a:spcAft>
                <a:spcPts val="0"/>
              </a:spcAft>
              <a:buClr>
                <a:schemeClr val="lt2"/>
              </a:buClr>
              <a:buSzPts val="1600"/>
              <a:buNone/>
              <a:defRPr sz="1600"/>
            </a:lvl8pPr>
            <a:lvl9pPr lvl="8" algn="ctr">
              <a:lnSpc>
                <a:spcPct val="94000"/>
              </a:lnSpc>
              <a:spcBef>
                <a:spcPts val="500"/>
              </a:spcBef>
              <a:spcAft>
                <a:spcPts val="200"/>
              </a:spcAft>
              <a:buClr>
                <a:schemeClr val="lt2"/>
              </a:buClr>
              <a:buSzPts val="1600"/>
              <a:buNone/>
              <a:defRPr sz="1600"/>
            </a:lvl9pPr>
          </a:lstStyle>
          <a:p/>
        </p:txBody>
      </p:sp>
      <p:sp>
        <p:nvSpPr>
          <p:cNvPr id="19" name="Google Shape;19;p18"/>
          <p:cNvSpPr txBox="1"/>
          <p:nvPr>
            <p:ph idx="10" type="dt"/>
          </p:nvPr>
        </p:nvSpPr>
        <p:spPr>
          <a:xfrm>
            <a:off x="752858" y="6453386"/>
            <a:ext cx="1607944" cy="40461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18"/>
          <p:cNvSpPr txBox="1"/>
          <p:nvPr>
            <p:ph idx="11" type="ftr"/>
          </p:nvPr>
        </p:nvSpPr>
        <p:spPr>
          <a:xfrm>
            <a:off x="2584054" y="6453386"/>
            <a:ext cx="7023377" cy="40461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1" name="Google Shape;21;p18"/>
          <p:cNvSpPr txBox="1"/>
          <p:nvPr>
            <p:ph idx="12" type="sldNum"/>
          </p:nvPr>
        </p:nvSpPr>
        <p:spPr>
          <a:xfrm>
            <a:off x="9830683" y="6453386"/>
            <a:ext cx="1596292" cy="40461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b="0" i="0" sz="1200" u="none" cap="none" strike="noStrike">
                <a:solidFill>
                  <a:schemeClr val="lt2"/>
                </a:solidFill>
                <a:latin typeface="Libre Franklin"/>
                <a:ea typeface="Libre Franklin"/>
                <a:cs typeface="Libre Franklin"/>
                <a:sym typeface="Libre Franklin"/>
              </a:defRPr>
            </a:lvl1pPr>
            <a:lvl2pPr indent="0" lvl="1" marL="0" algn="r">
              <a:spcBef>
                <a:spcPts val="0"/>
              </a:spcBef>
              <a:buNone/>
              <a:defRPr b="0" i="0" sz="1200" u="none" cap="none" strike="noStrike">
                <a:solidFill>
                  <a:schemeClr val="lt2"/>
                </a:solidFill>
                <a:latin typeface="Libre Franklin"/>
                <a:ea typeface="Libre Franklin"/>
                <a:cs typeface="Libre Franklin"/>
                <a:sym typeface="Libre Franklin"/>
              </a:defRPr>
            </a:lvl2pPr>
            <a:lvl3pPr indent="0" lvl="2" marL="0" algn="r">
              <a:spcBef>
                <a:spcPts val="0"/>
              </a:spcBef>
              <a:buNone/>
              <a:defRPr b="0" i="0" sz="1200" u="none" cap="none" strike="noStrike">
                <a:solidFill>
                  <a:schemeClr val="lt2"/>
                </a:solidFill>
                <a:latin typeface="Libre Franklin"/>
                <a:ea typeface="Libre Franklin"/>
                <a:cs typeface="Libre Franklin"/>
                <a:sym typeface="Libre Franklin"/>
              </a:defRPr>
            </a:lvl3pPr>
            <a:lvl4pPr indent="0" lvl="3" marL="0" algn="r">
              <a:spcBef>
                <a:spcPts val="0"/>
              </a:spcBef>
              <a:buNone/>
              <a:defRPr b="0" i="0" sz="1200" u="none" cap="none" strike="noStrike">
                <a:solidFill>
                  <a:schemeClr val="lt2"/>
                </a:solidFill>
                <a:latin typeface="Libre Franklin"/>
                <a:ea typeface="Libre Franklin"/>
                <a:cs typeface="Libre Franklin"/>
                <a:sym typeface="Libre Franklin"/>
              </a:defRPr>
            </a:lvl4pPr>
            <a:lvl5pPr indent="0" lvl="4" marL="0" algn="r">
              <a:spcBef>
                <a:spcPts val="0"/>
              </a:spcBef>
              <a:buNone/>
              <a:defRPr b="0" i="0" sz="1200" u="none" cap="none" strike="noStrike">
                <a:solidFill>
                  <a:schemeClr val="lt2"/>
                </a:solidFill>
                <a:latin typeface="Libre Franklin"/>
                <a:ea typeface="Libre Franklin"/>
                <a:cs typeface="Libre Franklin"/>
                <a:sym typeface="Libre Franklin"/>
              </a:defRPr>
            </a:lvl5pPr>
            <a:lvl6pPr indent="0" lvl="5" marL="0" algn="r">
              <a:spcBef>
                <a:spcPts val="0"/>
              </a:spcBef>
              <a:buNone/>
              <a:defRPr b="0" i="0" sz="1200" u="none" cap="none" strike="noStrike">
                <a:solidFill>
                  <a:schemeClr val="lt2"/>
                </a:solidFill>
                <a:latin typeface="Libre Franklin"/>
                <a:ea typeface="Libre Franklin"/>
                <a:cs typeface="Libre Franklin"/>
                <a:sym typeface="Libre Franklin"/>
              </a:defRPr>
            </a:lvl6pPr>
            <a:lvl7pPr indent="0" lvl="6" marL="0" algn="r">
              <a:spcBef>
                <a:spcPts val="0"/>
              </a:spcBef>
              <a:buNone/>
              <a:defRPr b="0" i="0" sz="1200" u="none" cap="none" strike="noStrike">
                <a:solidFill>
                  <a:schemeClr val="lt2"/>
                </a:solidFill>
                <a:latin typeface="Libre Franklin"/>
                <a:ea typeface="Libre Franklin"/>
                <a:cs typeface="Libre Franklin"/>
                <a:sym typeface="Libre Franklin"/>
              </a:defRPr>
            </a:lvl7pPr>
            <a:lvl8pPr indent="0" lvl="7" marL="0" algn="r">
              <a:spcBef>
                <a:spcPts val="0"/>
              </a:spcBef>
              <a:buNone/>
              <a:defRPr b="0" i="0" sz="1200" u="none" cap="none" strike="noStrike">
                <a:solidFill>
                  <a:schemeClr val="lt2"/>
                </a:solidFill>
                <a:latin typeface="Libre Franklin"/>
                <a:ea typeface="Libre Franklin"/>
                <a:cs typeface="Libre Franklin"/>
                <a:sym typeface="Libre Franklin"/>
              </a:defRPr>
            </a:lvl8pPr>
            <a:lvl9pPr indent="0" lvl="8" marL="0" algn="r">
              <a:spcBef>
                <a:spcPts val="0"/>
              </a:spcBef>
              <a:buNone/>
              <a:defRPr b="0" i="0" sz="1200" u="none" cap="none" strike="noStrike">
                <a:solidFill>
                  <a:schemeClr val="lt2"/>
                </a:solidFill>
                <a:latin typeface="Libre Franklin"/>
                <a:ea typeface="Libre Franklin"/>
                <a:cs typeface="Libre Franklin"/>
                <a:sym typeface="Libre Franklin"/>
              </a:defRPr>
            </a:lvl9pPr>
          </a:lstStyle>
          <a:p>
            <a:pPr indent="0" lvl="0" marL="0" rtl="0" algn="r">
              <a:spcBef>
                <a:spcPts val="0"/>
              </a:spcBef>
              <a:spcAft>
                <a:spcPts val="0"/>
              </a:spcAft>
              <a:buNone/>
            </a:pPr>
            <a:fld id="{00000000-1234-1234-1234-123412341234}" type="slidenum">
              <a:rPr lang="en-US"/>
              <a:t>‹#›</a:t>
            </a:fld>
            <a:endParaRPr/>
          </a:p>
        </p:txBody>
      </p:sp>
      <p:grpSp>
        <p:nvGrpSpPr>
          <p:cNvPr id="22" name="Google Shape;22;p18"/>
          <p:cNvGrpSpPr/>
          <p:nvPr/>
        </p:nvGrpSpPr>
        <p:grpSpPr>
          <a:xfrm>
            <a:off x="752858" y="744469"/>
            <a:ext cx="10674116" cy="5349671"/>
            <a:chOff x="752858" y="744469"/>
            <a:chExt cx="10674116" cy="5349671"/>
          </a:xfrm>
        </p:grpSpPr>
        <p:sp>
          <p:nvSpPr>
            <p:cNvPr id="23" name="Google Shape;23;p18"/>
            <p:cNvSpPr/>
            <p:nvPr/>
          </p:nvSpPr>
          <p:spPr>
            <a:xfrm>
              <a:off x="8151962" y="1685652"/>
              <a:ext cx="3275013" cy="4408488"/>
            </a:xfrm>
            <a:custGeom>
              <a:rect b="b" l="l" r="r" t="t"/>
              <a:pathLst>
                <a:path extrusionOk="0" h="10000" w="10000">
                  <a:moveTo>
                    <a:pt x="8761" y="0"/>
                  </a:moveTo>
                  <a:lnTo>
                    <a:pt x="10000" y="0"/>
                  </a:lnTo>
                  <a:lnTo>
                    <a:pt x="10000" y="10000"/>
                  </a:lnTo>
                  <a:lnTo>
                    <a:pt x="0" y="10000"/>
                  </a:lnTo>
                  <a:lnTo>
                    <a:pt x="0" y="9126"/>
                  </a:lnTo>
                  <a:lnTo>
                    <a:pt x="8761" y="9127"/>
                  </a:lnTo>
                  <a:lnTo>
                    <a:pt x="8761" y="0"/>
                  </a:lnTo>
                  <a:close/>
                </a:path>
              </a:pathLst>
            </a:custGeom>
            <a:solidFill>
              <a:schemeClr val="lt2"/>
            </a:solidFill>
            <a:ln>
              <a:noFill/>
            </a:ln>
          </p:spPr>
        </p:sp>
        <p:sp>
          <p:nvSpPr>
            <p:cNvPr id="24" name="Google Shape;24;p18"/>
            <p:cNvSpPr/>
            <p:nvPr/>
          </p:nvSpPr>
          <p:spPr>
            <a:xfrm rot="10800000">
              <a:off x="752858" y="744469"/>
              <a:ext cx="3275668" cy="4408488"/>
            </a:xfrm>
            <a:custGeom>
              <a:rect b="b" l="l" r="r" t="t"/>
              <a:pathLst>
                <a:path extrusionOk="0" h="10000" w="10002">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86" name="Shape 86"/>
        <p:cNvGrpSpPr/>
        <p:nvPr/>
      </p:nvGrpSpPr>
      <p:grpSpPr>
        <a:xfrm>
          <a:off x="0" y="0"/>
          <a:ext cx="0" cy="0"/>
          <a:chOff x="0" y="0"/>
          <a:chExt cx="0" cy="0"/>
        </a:xfrm>
      </p:grpSpPr>
      <p:sp>
        <p:nvSpPr>
          <p:cNvPr id="87" name="Google Shape;87;p26"/>
          <p:cNvSpPr txBox="1"/>
          <p:nvPr>
            <p:ph idx="10" type="dt"/>
          </p:nvPr>
        </p:nvSpPr>
        <p:spPr>
          <a:xfrm>
            <a:off x="1390650" y="6453386"/>
            <a:ext cx="1204572" cy="40461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8" name="Google Shape;88;p26"/>
          <p:cNvSpPr txBox="1"/>
          <p:nvPr>
            <p:ph idx="11" type="ftr"/>
          </p:nvPr>
        </p:nvSpPr>
        <p:spPr>
          <a:xfrm>
            <a:off x="2893564" y="6453386"/>
            <a:ext cx="6280830" cy="40461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9" name="Google Shape;89;p26"/>
          <p:cNvSpPr txBox="1"/>
          <p:nvPr>
            <p:ph idx="12" type="sldNum"/>
          </p:nvPr>
        </p:nvSpPr>
        <p:spPr>
          <a:xfrm>
            <a:off x="9472736" y="6453386"/>
            <a:ext cx="1596292" cy="40461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showMasterSp="0" type="objTx">
  <p:cSld name="OBJECT_WITH_CAPTION_TEXT">
    <p:spTree>
      <p:nvGrpSpPr>
        <p:cNvPr id="90" name="Shape 90"/>
        <p:cNvGrpSpPr/>
        <p:nvPr/>
      </p:nvGrpSpPr>
      <p:grpSpPr>
        <a:xfrm>
          <a:off x="0" y="0"/>
          <a:ext cx="0" cy="0"/>
          <a:chOff x="0" y="0"/>
          <a:chExt cx="0" cy="0"/>
        </a:xfrm>
      </p:grpSpPr>
      <p:sp>
        <p:nvSpPr>
          <p:cNvPr id="91" name="Google Shape;91;p27" title="Background Shape"/>
          <p:cNvSpPr/>
          <p:nvPr/>
        </p:nvSpPr>
        <p:spPr>
          <a:xfrm>
            <a:off x="0" y="376"/>
            <a:ext cx="5303520" cy="6857624"/>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2" name="Google Shape;92;p27"/>
          <p:cNvSpPr txBox="1"/>
          <p:nvPr>
            <p:ph type="title"/>
          </p:nvPr>
        </p:nvSpPr>
        <p:spPr>
          <a:xfrm>
            <a:off x="723900" y="685800"/>
            <a:ext cx="3855720" cy="2157884"/>
          </a:xfrm>
          <a:prstGeom prst="rect">
            <a:avLst/>
          </a:prstGeom>
          <a:noFill/>
          <a:ln>
            <a:noFill/>
          </a:ln>
        </p:spPr>
        <p:txBody>
          <a:bodyPr anchorCtr="0" anchor="t" bIns="45700" lIns="91425" spcFirstLastPara="1" rIns="91425" wrap="square" tIns="45700">
            <a:noAutofit/>
          </a:bodyPr>
          <a:lstStyle>
            <a:lvl1pPr lvl="0" algn="l">
              <a:lnSpc>
                <a:spcPct val="84000"/>
              </a:lnSpc>
              <a:spcBef>
                <a:spcPts val="0"/>
              </a:spcBef>
              <a:spcAft>
                <a:spcPts val="0"/>
              </a:spcAft>
              <a:buClr>
                <a:schemeClr val="dk2"/>
              </a:buClr>
              <a:buSzPts val="4800"/>
              <a:buFont typeface="Libre Franklin"/>
              <a:buNone/>
              <a:defRPr sz="4800">
                <a:solidFill>
                  <a:schemeClr val="dk2"/>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93" name="Google Shape;93;p27"/>
          <p:cNvSpPr txBox="1"/>
          <p:nvPr>
            <p:ph idx="1" type="body"/>
          </p:nvPr>
        </p:nvSpPr>
        <p:spPr>
          <a:xfrm>
            <a:off x="6256020" y="685801"/>
            <a:ext cx="5212080" cy="5175250"/>
          </a:xfrm>
          <a:prstGeom prst="rect">
            <a:avLst/>
          </a:prstGeom>
          <a:noFill/>
          <a:ln>
            <a:noFill/>
          </a:ln>
        </p:spPr>
        <p:txBody>
          <a:bodyPr anchorCtr="0" anchor="t" bIns="45700" lIns="91425" spcFirstLastPara="1" rIns="91425" wrap="square" tIns="45700">
            <a:normAutofit/>
          </a:bodyPr>
          <a:lstStyle>
            <a:lvl1pPr indent="-355600" lvl="0" marL="457200" algn="l">
              <a:lnSpc>
                <a:spcPct val="94000"/>
              </a:lnSpc>
              <a:spcBef>
                <a:spcPts val="1000"/>
              </a:spcBef>
              <a:spcAft>
                <a:spcPts val="0"/>
              </a:spcAft>
              <a:buClr>
                <a:schemeClr val="dk2"/>
              </a:buClr>
              <a:buSzPts val="2000"/>
              <a:buChar char="■"/>
              <a:defRPr sz="2000"/>
            </a:lvl1pPr>
            <a:lvl2pPr indent="-355600" lvl="1" marL="914400" algn="l">
              <a:lnSpc>
                <a:spcPct val="94000"/>
              </a:lnSpc>
              <a:spcBef>
                <a:spcPts val="500"/>
              </a:spcBef>
              <a:spcAft>
                <a:spcPts val="0"/>
              </a:spcAft>
              <a:buClr>
                <a:schemeClr val="dk2"/>
              </a:buClr>
              <a:buSzPts val="2000"/>
              <a:buChar char="–"/>
              <a:defRPr sz="2000"/>
            </a:lvl2pPr>
            <a:lvl3pPr indent="-342900" lvl="2" marL="1371600" algn="l">
              <a:lnSpc>
                <a:spcPct val="94000"/>
              </a:lnSpc>
              <a:spcBef>
                <a:spcPts val="500"/>
              </a:spcBef>
              <a:spcAft>
                <a:spcPts val="0"/>
              </a:spcAft>
              <a:buClr>
                <a:schemeClr val="dk2"/>
              </a:buClr>
              <a:buSzPts val="1800"/>
              <a:buChar char="■"/>
              <a:defRPr sz="1800"/>
            </a:lvl3pPr>
            <a:lvl4pPr indent="-342900" lvl="3" marL="1828800" algn="l">
              <a:lnSpc>
                <a:spcPct val="94000"/>
              </a:lnSpc>
              <a:spcBef>
                <a:spcPts val="500"/>
              </a:spcBef>
              <a:spcAft>
                <a:spcPts val="0"/>
              </a:spcAft>
              <a:buClr>
                <a:schemeClr val="dk2"/>
              </a:buClr>
              <a:buSzPts val="1800"/>
              <a:buChar char="–"/>
              <a:defRPr sz="1800"/>
            </a:lvl4pPr>
            <a:lvl5pPr indent="-330200" lvl="4" marL="2286000" algn="l">
              <a:lnSpc>
                <a:spcPct val="94000"/>
              </a:lnSpc>
              <a:spcBef>
                <a:spcPts val="500"/>
              </a:spcBef>
              <a:spcAft>
                <a:spcPts val="0"/>
              </a:spcAft>
              <a:buClr>
                <a:schemeClr val="dk2"/>
              </a:buClr>
              <a:buSzPts val="1600"/>
              <a:buChar char="■"/>
              <a:defRPr sz="1600"/>
            </a:lvl5pPr>
            <a:lvl6pPr indent="-330200" lvl="5" marL="2743200" algn="l">
              <a:lnSpc>
                <a:spcPct val="94000"/>
              </a:lnSpc>
              <a:spcBef>
                <a:spcPts val="500"/>
              </a:spcBef>
              <a:spcAft>
                <a:spcPts val="0"/>
              </a:spcAft>
              <a:buClr>
                <a:schemeClr val="dk2"/>
              </a:buClr>
              <a:buSzPts val="1600"/>
              <a:buChar char="–"/>
              <a:defRPr sz="1600"/>
            </a:lvl6pPr>
            <a:lvl7pPr indent="-330200" lvl="6" marL="3200400" algn="l">
              <a:lnSpc>
                <a:spcPct val="94000"/>
              </a:lnSpc>
              <a:spcBef>
                <a:spcPts val="500"/>
              </a:spcBef>
              <a:spcAft>
                <a:spcPts val="0"/>
              </a:spcAft>
              <a:buClr>
                <a:schemeClr val="dk2"/>
              </a:buClr>
              <a:buSzPts val="1600"/>
              <a:buChar char="■"/>
              <a:defRPr sz="1600"/>
            </a:lvl7pPr>
            <a:lvl8pPr indent="-330200" lvl="7" marL="3657600" algn="l">
              <a:lnSpc>
                <a:spcPct val="94000"/>
              </a:lnSpc>
              <a:spcBef>
                <a:spcPts val="500"/>
              </a:spcBef>
              <a:spcAft>
                <a:spcPts val="0"/>
              </a:spcAft>
              <a:buClr>
                <a:schemeClr val="dk2"/>
              </a:buClr>
              <a:buSzPts val="1600"/>
              <a:buChar char="–"/>
              <a:defRPr sz="1600"/>
            </a:lvl8pPr>
            <a:lvl9pPr indent="-330200" lvl="8" marL="4114800" algn="l">
              <a:lnSpc>
                <a:spcPct val="94000"/>
              </a:lnSpc>
              <a:spcBef>
                <a:spcPts val="500"/>
              </a:spcBef>
              <a:spcAft>
                <a:spcPts val="200"/>
              </a:spcAft>
              <a:buClr>
                <a:schemeClr val="dk2"/>
              </a:buClr>
              <a:buSzPts val="1600"/>
              <a:buChar char="■"/>
              <a:defRPr sz="1600"/>
            </a:lvl9pPr>
          </a:lstStyle>
          <a:p/>
        </p:txBody>
      </p:sp>
      <p:sp>
        <p:nvSpPr>
          <p:cNvPr id="94" name="Google Shape;94;p27"/>
          <p:cNvSpPr txBox="1"/>
          <p:nvPr>
            <p:ph idx="2" type="body"/>
          </p:nvPr>
        </p:nvSpPr>
        <p:spPr>
          <a:xfrm>
            <a:off x="723900" y="2856344"/>
            <a:ext cx="3855720" cy="3011056"/>
          </a:xfrm>
          <a:prstGeom prst="rect">
            <a:avLst/>
          </a:prstGeom>
          <a:noFill/>
          <a:ln>
            <a:noFill/>
          </a:ln>
        </p:spPr>
        <p:txBody>
          <a:bodyPr anchorCtr="0" anchor="t" bIns="45700" lIns="91425" spcFirstLastPara="1" rIns="91425" wrap="square" tIns="45700">
            <a:normAutofit/>
          </a:bodyPr>
          <a:lstStyle>
            <a:lvl1pPr indent="-228600" lvl="0" marL="457200" algn="l">
              <a:lnSpc>
                <a:spcPct val="113000"/>
              </a:lnSpc>
              <a:spcBef>
                <a:spcPts val="0"/>
              </a:spcBef>
              <a:spcAft>
                <a:spcPts val="0"/>
              </a:spcAft>
              <a:buClr>
                <a:schemeClr val="dk2"/>
              </a:buClr>
              <a:buSzPts val="1600"/>
              <a:buNone/>
              <a:defRPr sz="1600"/>
            </a:lvl1pPr>
            <a:lvl2pPr indent="-228600" lvl="1" marL="914400" algn="l">
              <a:lnSpc>
                <a:spcPct val="94000"/>
              </a:lnSpc>
              <a:spcBef>
                <a:spcPts val="1500"/>
              </a:spcBef>
              <a:spcAft>
                <a:spcPts val="0"/>
              </a:spcAft>
              <a:buClr>
                <a:schemeClr val="dk2"/>
              </a:buClr>
              <a:buSzPts val="1400"/>
              <a:buNone/>
              <a:defRPr sz="1400"/>
            </a:lvl2pPr>
            <a:lvl3pPr indent="-228600" lvl="2" marL="1371600" algn="l">
              <a:lnSpc>
                <a:spcPct val="94000"/>
              </a:lnSpc>
              <a:spcBef>
                <a:spcPts val="500"/>
              </a:spcBef>
              <a:spcAft>
                <a:spcPts val="0"/>
              </a:spcAft>
              <a:buClr>
                <a:schemeClr val="dk2"/>
              </a:buClr>
              <a:buSzPts val="1200"/>
              <a:buNone/>
              <a:defRPr sz="1200"/>
            </a:lvl3pPr>
            <a:lvl4pPr indent="-228600" lvl="3" marL="1828800" algn="l">
              <a:lnSpc>
                <a:spcPct val="94000"/>
              </a:lnSpc>
              <a:spcBef>
                <a:spcPts val="500"/>
              </a:spcBef>
              <a:spcAft>
                <a:spcPts val="0"/>
              </a:spcAft>
              <a:buClr>
                <a:schemeClr val="dk2"/>
              </a:buClr>
              <a:buSzPts val="1000"/>
              <a:buNone/>
              <a:defRPr sz="1000"/>
            </a:lvl4pPr>
            <a:lvl5pPr indent="-228600" lvl="4" marL="2286000" algn="l">
              <a:lnSpc>
                <a:spcPct val="94000"/>
              </a:lnSpc>
              <a:spcBef>
                <a:spcPts val="500"/>
              </a:spcBef>
              <a:spcAft>
                <a:spcPts val="0"/>
              </a:spcAft>
              <a:buClr>
                <a:schemeClr val="dk2"/>
              </a:buClr>
              <a:buSzPts val="1000"/>
              <a:buNone/>
              <a:defRPr sz="1000"/>
            </a:lvl5pPr>
            <a:lvl6pPr indent="-228600" lvl="5" marL="2743200" algn="l">
              <a:lnSpc>
                <a:spcPct val="94000"/>
              </a:lnSpc>
              <a:spcBef>
                <a:spcPts val="500"/>
              </a:spcBef>
              <a:spcAft>
                <a:spcPts val="0"/>
              </a:spcAft>
              <a:buClr>
                <a:schemeClr val="dk2"/>
              </a:buClr>
              <a:buSzPts val="1000"/>
              <a:buNone/>
              <a:defRPr sz="1000"/>
            </a:lvl6pPr>
            <a:lvl7pPr indent="-228600" lvl="6" marL="3200400" algn="l">
              <a:lnSpc>
                <a:spcPct val="94000"/>
              </a:lnSpc>
              <a:spcBef>
                <a:spcPts val="500"/>
              </a:spcBef>
              <a:spcAft>
                <a:spcPts val="0"/>
              </a:spcAft>
              <a:buClr>
                <a:schemeClr val="dk2"/>
              </a:buClr>
              <a:buSzPts val="1000"/>
              <a:buNone/>
              <a:defRPr sz="1000"/>
            </a:lvl7pPr>
            <a:lvl8pPr indent="-228600" lvl="7" marL="3657600" algn="l">
              <a:lnSpc>
                <a:spcPct val="94000"/>
              </a:lnSpc>
              <a:spcBef>
                <a:spcPts val="500"/>
              </a:spcBef>
              <a:spcAft>
                <a:spcPts val="0"/>
              </a:spcAft>
              <a:buClr>
                <a:schemeClr val="dk2"/>
              </a:buClr>
              <a:buSzPts val="1000"/>
              <a:buNone/>
              <a:defRPr sz="1000"/>
            </a:lvl8pPr>
            <a:lvl9pPr indent="-228600" lvl="8" marL="4114800" algn="l">
              <a:lnSpc>
                <a:spcPct val="94000"/>
              </a:lnSpc>
              <a:spcBef>
                <a:spcPts val="500"/>
              </a:spcBef>
              <a:spcAft>
                <a:spcPts val="200"/>
              </a:spcAft>
              <a:buClr>
                <a:schemeClr val="dk2"/>
              </a:buClr>
              <a:buSzPts val="1000"/>
              <a:buNone/>
              <a:defRPr sz="1000"/>
            </a:lvl9pPr>
          </a:lstStyle>
          <a:p/>
        </p:txBody>
      </p:sp>
      <p:sp>
        <p:nvSpPr>
          <p:cNvPr id="95" name="Google Shape;95;p27"/>
          <p:cNvSpPr txBox="1"/>
          <p:nvPr>
            <p:ph idx="10" type="dt"/>
          </p:nvPr>
        </p:nvSpPr>
        <p:spPr>
          <a:xfrm>
            <a:off x="723900" y="6453386"/>
            <a:ext cx="1204572" cy="40461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solidFill>
                  <a:schemeClr val="dk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6" name="Google Shape;96;p27"/>
          <p:cNvSpPr txBox="1"/>
          <p:nvPr>
            <p:ph idx="11" type="ftr"/>
          </p:nvPr>
        </p:nvSpPr>
        <p:spPr>
          <a:xfrm>
            <a:off x="2205945" y="6453386"/>
            <a:ext cx="2373675" cy="40461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solidFill>
                  <a:schemeClr val="dk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7" name="Google Shape;97;p27"/>
          <p:cNvSpPr txBox="1"/>
          <p:nvPr>
            <p:ph idx="12" type="sldNum"/>
          </p:nvPr>
        </p:nvSpPr>
        <p:spPr>
          <a:xfrm>
            <a:off x="9883140" y="6453386"/>
            <a:ext cx="1596292" cy="40461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sz="1200">
                <a:solidFill>
                  <a:schemeClr val="dk2"/>
                </a:solidFill>
                <a:latin typeface="Libre Franklin"/>
                <a:ea typeface="Libre Franklin"/>
                <a:cs typeface="Libre Franklin"/>
                <a:sym typeface="Libre Franklin"/>
              </a:defRPr>
            </a:lvl1pPr>
            <a:lvl2pPr indent="0" lvl="1" marL="0" algn="r">
              <a:spcBef>
                <a:spcPts val="0"/>
              </a:spcBef>
              <a:buNone/>
              <a:defRPr sz="1200">
                <a:solidFill>
                  <a:schemeClr val="dk2"/>
                </a:solidFill>
                <a:latin typeface="Libre Franklin"/>
                <a:ea typeface="Libre Franklin"/>
                <a:cs typeface="Libre Franklin"/>
                <a:sym typeface="Libre Franklin"/>
              </a:defRPr>
            </a:lvl2pPr>
            <a:lvl3pPr indent="0" lvl="2" marL="0" algn="r">
              <a:spcBef>
                <a:spcPts val="0"/>
              </a:spcBef>
              <a:buNone/>
              <a:defRPr sz="1200">
                <a:solidFill>
                  <a:schemeClr val="dk2"/>
                </a:solidFill>
                <a:latin typeface="Libre Franklin"/>
                <a:ea typeface="Libre Franklin"/>
                <a:cs typeface="Libre Franklin"/>
                <a:sym typeface="Libre Franklin"/>
              </a:defRPr>
            </a:lvl3pPr>
            <a:lvl4pPr indent="0" lvl="3" marL="0" algn="r">
              <a:spcBef>
                <a:spcPts val="0"/>
              </a:spcBef>
              <a:buNone/>
              <a:defRPr sz="1200">
                <a:solidFill>
                  <a:schemeClr val="dk2"/>
                </a:solidFill>
                <a:latin typeface="Libre Franklin"/>
                <a:ea typeface="Libre Franklin"/>
                <a:cs typeface="Libre Franklin"/>
                <a:sym typeface="Libre Franklin"/>
              </a:defRPr>
            </a:lvl4pPr>
            <a:lvl5pPr indent="0" lvl="4" marL="0" algn="r">
              <a:spcBef>
                <a:spcPts val="0"/>
              </a:spcBef>
              <a:buNone/>
              <a:defRPr sz="1200">
                <a:solidFill>
                  <a:schemeClr val="dk2"/>
                </a:solidFill>
                <a:latin typeface="Libre Franklin"/>
                <a:ea typeface="Libre Franklin"/>
                <a:cs typeface="Libre Franklin"/>
                <a:sym typeface="Libre Franklin"/>
              </a:defRPr>
            </a:lvl5pPr>
            <a:lvl6pPr indent="0" lvl="5" marL="0" algn="r">
              <a:spcBef>
                <a:spcPts val="0"/>
              </a:spcBef>
              <a:buNone/>
              <a:defRPr sz="1200">
                <a:solidFill>
                  <a:schemeClr val="dk2"/>
                </a:solidFill>
                <a:latin typeface="Libre Franklin"/>
                <a:ea typeface="Libre Franklin"/>
                <a:cs typeface="Libre Franklin"/>
                <a:sym typeface="Libre Franklin"/>
              </a:defRPr>
            </a:lvl6pPr>
            <a:lvl7pPr indent="0" lvl="6" marL="0" algn="r">
              <a:spcBef>
                <a:spcPts val="0"/>
              </a:spcBef>
              <a:buNone/>
              <a:defRPr sz="1200">
                <a:solidFill>
                  <a:schemeClr val="dk2"/>
                </a:solidFill>
                <a:latin typeface="Libre Franklin"/>
                <a:ea typeface="Libre Franklin"/>
                <a:cs typeface="Libre Franklin"/>
                <a:sym typeface="Libre Franklin"/>
              </a:defRPr>
            </a:lvl7pPr>
            <a:lvl8pPr indent="0" lvl="7" marL="0" algn="r">
              <a:spcBef>
                <a:spcPts val="0"/>
              </a:spcBef>
              <a:buNone/>
              <a:defRPr sz="1200">
                <a:solidFill>
                  <a:schemeClr val="dk2"/>
                </a:solidFill>
                <a:latin typeface="Libre Franklin"/>
                <a:ea typeface="Libre Franklin"/>
                <a:cs typeface="Libre Franklin"/>
                <a:sym typeface="Libre Franklin"/>
              </a:defRPr>
            </a:lvl8pPr>
            <a:lvl9pPr indent="0" lvl="8" marL="0" algn="r">
              <a:spcBef>
                <a:spcPts val="0"/>
              </a:spcBef>
              <a:buNone/>
              <a:defRPr sz="1200">
                <a:solidFill>
                  <a:schemeClr val="dk2"/>
                </a:solidFill>
                <a:latin typeface="Libre Franklin"/>
                <a:ea typeface="Libre Franklin"/>
                <a:cs typeface="Libre Franklin"/>
                <a:sym typeface="Libre Franklin"/>
              </a:defRPr>
            </a:lvl9pPr>
          </a:lstStyle>
          <a:p>
            <a:pPr indent="0" lvl="0" marL="0" rtl="0" algn="r">
              <a:spcBef>
                <a:spcPts val="0"/>
              </a:spcBef>
              <a:spcAft>
                <a:spcPts val="0"/>
              </a:spcAft>
              <a:buNone/>
            </a:pPr>
            <a:fld id="{00000000-1234-1234-1234-123412341234}" type="slidenum">
              <a:rPr lang="en-US"/>
              <a:t>‹#›</a:t>
            </a:fld>
            <a:endParaRPr/>
          </a:p>
        </p:txBody>
      </p:sp>
      <p:sp>
        <p:nvSpPr>
          <p:cNvPr id="98" name="Google Shape;98;p27" title="Divider Bar"/>
          <p:cNvSpPr/>
          <p:nvPr/>
        </p:nvSpPr>
        <p:spPr>
          <a:xfrm>
            <a:off x="5303520" y="376"/>
            <a:ext cx="228600" cy="6858000"/>
          </a:xfrm>
          <a:prstGeom prst="rect">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showMasterSp="0" type="picTx">
  <p:cSld name="PICTURE_WITH_CAPTION_TEXT">
    <p:spTree>
      <p:nvGrpSpPr>
        <p:cNvPr id="99" name="Shape 99"/>
        <p:cNvGrpSpPr/>
        <p:nvPr/>
      </p:nvGrpSpPr>
      <p:grpSpPr>
        <a:xfrm>
          <a:off x="0" y="0"/>
          <a:ext cx="0" cy="0"/>
          <a:chOff x="0" y="0"/>
          <a:chExt cx="0" cy="0"/>
        </a:xfrm>
      </p:grpSpPr>
      <p:sp>
        <p:nvSpPr>
          <p:cNvPr id="100" name="Google Shape;100;p28" title="Background Shape"/>
          <p:cNvSpPr/>
          <p:nvPr/>
        </p:nvSpPr>
        <p:spPr>
          <a:xfrm>
            <a:off x="0" y="376"/>
            <a:ext cx="5303520" cy="6857624"/>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1" name="Google Shape;101;p28"/>
          <p:cNvSpPr txBox="1"/>
          <p:nvPr>
            <p:ph type="title"/>
          </p:nvPr>
        </p:nvSpPr>
        <p:spPr>
          <a:xfrm>
            <a:off x="723900" y="685800"/>
            <a:ext cx="3855720" cy="2157884"/>
          </a:xfrm>
          <a:prstGeom prst="rect">
            <a:avLst/>
          </a:prstGeom>
          <a:noFill/>
          <a:ln>
            <a:noFill/>
          </a:ln>
        </p:spPr>
        <p:txBody>
          <a:bodyPr anchorCtr="0" anchor="t" bIns="45700" lIns="91425" spcFirstLastPara="1" rIns="91425" wrap="square" tIns="45700">
            <a:normAutofit/>
          </a:bodyPr>
          <a:lstStyle>
            <a:lvl1pPr lvl="0" algn="l">
              <a:lnSpc>
                <a:spcPct val="84000"/>
              </a:lnSpc>
              <a:spcBef>
                <a:spcPts val="0"/>
              </a:spcBef>
              <a:spcAft>
                <a:spcPts val="0"/>
              </a:spcAft>
              <a:buClr>
                <a:schemeClr val="dk2"/>
              </a:buClr>
              <a:buSzPts val="4800"/>
              <a:buFont typeface="Libre Franklin"/>
              <a:buNone/>
              <a:defRPr sz="48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02" name="Google Shape;102;p28"/>
          <p:cNvSpPr/>
          <p:nvPr>
            <p:ph idx="2" type="pic"/>
          </p:nvPr>
        </p:nvSpPr>
        <p:spPr>
          <a:xfrm>
            <a:off x="5532120" y="0"/>
            <a:ext cx="6659880" cy="6857999"/>
          </a:xfrm>
          <a:prstGeom prst="rect">
            <a:avLst/>
          </a:prstGeom>
          <a:noFill/>
          <a:ln>
            <a:noFill/>
          </a:ln>
        </p:spPr>
        <p:txBody>
          <a:bodyPr anchorCtr="0" anchor="t" bIns="45700" lIns="91425" spcFirstLastPara="1" rIns="91425" wrap="square" tIns="45700">
            <a:normAutofit/>
          </a:bodyPr>
          <a:lstStyle>
            <a:lvl1pPr lvl="0" marR="0" rtl="0" algn="l">
              <a:lnSpc>
                <a:spcPct val="94000"/>
              </a:lnSpc>
              <a:spcBef>
                <a:spcPts val="1000"/>
              </a:spcBef>
              <a:spcAft>
                <a:spcPts val="0"/>
              </a:spcAft>
              <a:buClr>
                <a:schemeClr val="dk2"/>
              </a:buClr>
              <a:buSzPts val="2000"/>
              <a:buFont typeface="Libre Franklin"/>
              <a:buNone/>
              <a:defRPr b="0" i="0" sz="2000" u="none" cap="none" strike="noStrike">
                <a:solidFill>
                  <a:schemeClr val="dk2"/>
                </a:solidFill>
                <a:latin typeface="Libre Franklin"/>
                <a:ea typeface="Libre Franklin"/>
                <a:cs typeface="Libre Franklin"/>
                <a:sym typeface="Libre Franklin"/>
              </a:defRPr>
            </a:lvl1pPr>
            <a:lvl2pPr lvl="1" marR="0" rtl="0" algn="l">
              <a:lnSpc>
                <a:spcPct val="94000"/>
              </a:lnSpc>
              <a:spcBef>
                <a:spcPts val="500"/>
              </a:spcBef>
              <a:spcAft>
                <a:spcPts val="0"/>
              </a:spcAft>
              <a:buClr>
                <a:schemeClr val="dk2"/>
              </a:buClr>
              <a:buSzPts val="2000"/>
              <a:buFont typeface="Libre Franklin"/>
              <a:buNone/>
              <a:defRPr b="0" i="1" sz="2000" u="none" cap="none" strike="noStrike">
                <a:solidFill>
                  <a:schemeClr val="dk2"/>
                </a:solidFill>
                <a:latin typeface="Libre Franklin"/>
                <a:ea typeface="Libre Franklin"/>
                <a:cs typeface="Libre Franklin"/>
                <a:sym typeface="Libre Franklin"/>
              </a:defRPr>
            </a:lvl2pPr>
            <a:lvl3pPr lvl="2" marR="0" rtl="0" algn="l">
              <a:lnSpc>
                <a:spcPct val="94000"/>
              </a:lnSpc>
              <a:spcBef>
                <a:spcPts val="500"/>
              </a:spcBef>
              <a:spcAft>
                <a:spcPts val="0"/>
              </a:spcAft>
              <a:buClr>
                <a:schemeClr val="dk2"/>
              </a:buClr>
              <a:buSzPts val="2000"/>
              <a:buFont typeface="Libre Franklin"/>
              <a:buNone/>
              <a:defRPr b="0" i="0" sz="2000" u="none" cap="none" strike="noStrike">
                <a:solidFill>
                  <a:schemeClr val="dk2"/>
                </a:solidFill>
                <a:latin typeface="Libre Franklin"/>
                <a:ea typeface="Libre Franklin"/>
                <a:cs typeface="Libre Franklin"/>
                <a:sym typeface="Libre Franklin"/>
              </a:defRPr>
            </a:lvl3pPr>
            <a:lvl4pPr lvl="3" marR="0" rtl="0" algn="l">
              <a:lnSpc>
                <a:spcPct val="94000"/>
              </a:lnSpc>
              <a:spcBef>
                <a:spcPts val="500"/>
              </a:spcBef>
              <a:spcAft>
                <a:spcPts val="0"/>
              </a:spcAft>
              <a:buClr>
                <a:schemeClr val="dk2"/>
              </a:buClr>
              <a:buSzPts val="2000"/>
              <a:buFont typeface="Libre Franklin"/>
              <a:buNone/>
              <a:defRPr b="0" i="1" sz="2000" u="none" cap="none" strike="noStrike">
                <a:solidFill>
                  <a:schemeClr val="dk2"/>
                </a:solidFill>
                <a:latin typeface="Libre Franklin"/>
                <a:ea typeface="Libre Franklin"/>
                <a:cs typeface="Libre Franklin"/>
                <a:sym typeface="Libre Franklin"/>
              </a:defRPr>
            </a:lvl4pPr>
            <a:lvl5pPr lvl="4" marR="0" rtl="0" algn="l">
              <a:lnSpc>
                <a:spcPct val="94000"/>
              </a:lnSpc>
              <a:spcBef>
                <a:spcPts val="500"/>
              </a:spcBef>
              <a:spcAft>
                <a:spcPts val="0"/>
              </a:spcAft>
              <a:buClr>
                <a:schemeClr val="dk2"/>
              </a:buClr>
              <a:buSzPts val="2000"/>
              <a:buFont typeface="Libre Franklin"/>
              <a:buNone/>
              <a:defRPr b="0" i="0" sz="2000" u="none" cap="none" strike="noStrike">
                <a:solidFill>
                  <a:schemeClr val="dk2"/>
                </a:solidFill>
                <a:latin typeface="Libre Franklin"/>
                <a:ea typeface="Libre Franklin"/>
                <a:cs typeface="Libre Franklin"/>
                <a:sym typeface="Libre Franklin"/>
              </a:defRPr>
            </a:lvl5pPr>
            <a:lvl6pPr lvl="5" marR="0" rtl="0" algn="l">
              <a:lnSpc>
                <a:spcPct val="94000"/>
              </a:lnSpc>
              <a:spcBef>
                <a:spcPts val="500"/>
              </a:spcBef>
              <a:spcAft>
                <a:spcPts val="0"/>
              </a:spcAft>
              <a:buClr>
                <a:schemeClr val="dk2"/>
              </a:buClr>
              <a:buSzPts val="2000"/>
              <a:buFont typeface="Libre Franklin"/>
              <a:buNone/>
              <a:defRPr b="0" i="1" sz="2000" u="none" cap="none" strike="noStrike">
                <a:solidFill>
                  <a:schemeClr val="dk2"/>
                </a:solidFill>
                <a:latin typeface="Libre Franklin"/>
                <a:ea typeface="Libre Franklin"/>
                <a:cs typeface="Libre Franklin"/>
                <a:sym typeface="Libre Franklin"/>
              </a:defRPr>
            </a:lvl6pPr>
            <a:lvl7pPr lvl="6" marR="0" rtl="0" algn="l">
              <a:lnSpc>
                <a:spcPct val="94000"/>
              </a:lnSpc>
              <a:spcBef>
                <a:spcPts val="500"/>
              </a:spcBef>
              <a:spcAft>
                <a:spcPts val="0"/>
              </a:spcAft>
              <a:buClr>
                <a:schemeClr val="dk2"/>
              </a:buClr>
              <a:buSzPts val="2000"/>
              <a:buFont typeface="Libre Franklin"/>
              <a:buNone/>
              <a:defRPr b="0" i="0" sz="2000" u="none" cap="none" strike="noStrike">
                <a:solidFill>
                  <a:schemeClr val="dk2"/>
                </a:solidFill>
                <a:latin typeface="Libre Franklin"/>
                <a:ea typeface="Libre Franklin"/>
                <a:cs typeface="Libre Franklin"/>
                <a:sym typeface="Libre Franklin"/>
              </a:defRPr>
            </a:lvl7pPr>
            <a:lvl8pPr lvl="7" marR="0" rtl="0" algn="l">
              <a:lnSpc>
                <a:spcPct val="94000"/>
              </a:lnSpc>
              <a:spcBef>
                <a:spcPts val="500"/>
              </a:spcBef>
              <a:spcAft>
                <a:spcPts val="0"/>
              </a:spcAft>
              <a:buClr>
                <a:schemeClr val="dk2"/>
              </a:buClr>
              <a:buSzPts val="2000"/>
              <a:buFont typeface="Libre Franklin"/>
              <a:buNone/>
              <a:defRPr b="0" i="1" sz="2000" u="none" cap="none" strike="noStrike">
                <a:solidFill>
                  <a:schemeClr val="dk2"/>
                </a:solidFill>
                <a:latin typeface="Libre Franklin"/>
                <a:ea typeface="Libre Franklin"/>
                <a:cs typeface="Libre Franklin"/>
                <a:sym typeface="Libre Franklin"/>
              </a:defRPr>
            </a:lvl8pPr>
            <a:lvl9pPr lvl="8" marR="0" rtl="0" algn="l">
              <a:lnSpc>
                <a:spcPct val="94000"/>
              </a:lnSpc>
              <a:spcBef>
                <a:spcPts val="500"/>
              </a:spcBef>
              <a:spcAft>
                <a:spcPts val="200"/>
              </a:spcAft>
              <a:buClr>
                <a:schemeClr val="dk2"/>
              </a:buClr>
              <a:buSzPts val="2000"/>
              <a:buFont typeface="Libre Franklin"/>
              <a:buNone/>
              <a:defRPr b="0" i="0" sz="2000" u="none" cap="none" strike="noStrike">
                <a:solidFill>
                  <a:schemeClr val="dk2"/>
                </a:solidFill>
                <a:latin typeface="Libre Franklin"/>
                <a:ea typeface="Libre Franklin"/>
                <a:cs typeface="Libre Franklin"/>
                <a:sym typeface="Libre Franklin"/>
              </a:defRPr>
            </a:lvl9pPr>
          </a:lstStyle>
          <a:p/>
        </p:txBody>
      </p:sp>
      <p:sp>
        <p:nvSpPr>
          <p:cNvPr id="103" name="Google Shape;103;p28"/>
          <p:cNvSpPr txBox="1"/>
          <p:nvPr>
            <p:ph idx="1" type="body"/>
          </p:nvPr>
        </p:nvSpPr>
        <p:spPr>
          <a:xfrm>
            <a:off x="723900" y="2855968"/>
            <a:ext cx="3855720" cy="3011432"/>
          </a:xfrm>
          <a:prstGeom prst="rect">
            <a:avLst/>
          </a:prstGeom>
          <a:noFill/>
          <a:ln>
            <a:noFill/>
          </a:ln>
        </p:spPr>
        <p:txBody>
          <a:bodyPr anchorCtr="0" anchor="t" bIns="45700" lIns="91425" spcFirstLastPara="1" rIns="91425" wrap="square" tIns="45700">
            <a:normAutofit/>
          </a:bodyPr>
          <a:lstStyle>
            <a:lvl1pPr indent="-228600" lvl="0" marL="457200" algn="l">
              <a:lnSpc>
                <a:spcPct val="113000"/>
              </a:lnSpc>
              <a:spcBef>
                <a:spcPts val="0"/>
              </a:spcBef>
              <a:spcAft>
                <a:spcPts val="0"/>
              </a:spcAft>
              <a:buClr>
                <a:schemeClr val="dk2"/>
              </a:buClr>
              <a:buSzPts val="1600"/>
              <a:buNone/>
              <a:defRPr sz="1600"/>
            </a:lvl1pPr>
            <a:lvl2pPr indent="-228600" lvl="1" marL="914400" algn="l">
              <a:lnSpc>
                <a:spcPct val="94000"/>
              </a:lnSpc>
              <a:spcBef>
                <a:spcPts val="1500"/>
              </a:spcBef>
              <a:spcAft>
                <a:spcPts val="0"/>
              </a:spcAft>
              <a:buClr>
                <a:schemeClr val="dk2"/>
              </a:buClr>
              <a:buSzPts val="1400"/>
              <a:buNone/>
              <a:defRPr sz="1400"/>
            </a:lvl2pPr>
            <a:lvl3pPr indent="-228600" lvl="2" marL="1371600" algn="l">
              <a:lnSpc>
                <a:spcPct val="94000"/>
              </a:lnSpc>
              <a:spcBef>
                <a:spcPts val="500"/>
              </a:spcBef>
              <a:spcAft>
                <a:spcPts val="0"/>
              </a:spcAft>
              <a:buClr>
                <a:schemeClr val="dk2"/>
              </a:buClr>
              <a:buSzPts val="1200"/>
              <a:buNone/>
              <a:defRPr sz="1200"/>
            </a:lvl3pPr>
            <a:lvl4pPr indent="-228600" lvl="3" marL="1828800" algn="l">
              <a:lnSpc>
                <a:spcPct val="94000"/>
              </a:lnSpc>
              <a:spcBef>
                <a:spcPts val="500"/>
              </a:spcBef>
              <a:spcAft>
                <a:spcPts val="0"/>
              </a:spcAft>
              <a:buClr>
                <a:schemeClr val="dk2"/>
              </a:buClr>
              <a:buSzPts val="1000"/>
              <a:buNone/>
              <a:defRPr sz="1000"/>
            </a:lvl4pPr>
            <a:lvl5pPr indent="-228600" lvl="4" marL="2286000" algn="l">
              <a:lnSpc>
                <a:spcPct val="94000"/>
              </a:lnSpc>
              <a:spcBef>
                <a:spcPts val="500"/>
              </a:spcBef>
              <a:spcAft>
                <a:spcPts val="0"/>
              </a:spcAft>
              <a:buClr>
                <a:schemeClr val="dk2"/>
              </a:buClr>
              <a:buSzPts val="1000"/>
              <a:buNone/>
              <a:defRPr sz="1000"/>
            </a:lvl5pPr>
            <a:lvl6pPr indent="-228600" lvl="5" marL="2743200" algn="l">
              <a:lnSpc>
                <a:spcPct val="94000"/>
              </a:lnSpc>
              <a:spcBef>
                <a:spcPts val="500"/>
              </a:spcBef>
              <a:spcAft>
                <a:spcPts val="0"/>
              </a:spcAft>
              <a:buClr>
                <a:schemeClr val="dk2"/>
              </a:buClr>
              <a:buSzPts val="1000"/>
              <a:buNone/>
              <a:defRPr sz="1000"/>
            </a:lvl6pPr>
            <a:lvl7pPr indent="-228600" lvl="6" marL="3200400" algn="l">
              <a:lnSpc>
                <a:spcPct val="94000"/>
              </a:lnSpc>
              <a:spcBef>
                <a:spcPts val="500"/>
              </a:spcBef>
              <a:spcAft>
                <a:spcPts val="0"/>
              </a:spcAft>
              <a:buClr>
                <a:schemeClr val="dk2"/>
              </a:buClr>
              <a:buSzPts val="1000"/>
              <a:buNone/>
              <a:defRPr sz="1000"/>
            </a:lvl7pPr>
            <a:lvl8pPr indent="-228600" lvl="7" marL="3657600" algn="l">
              <a:lnSpc>
                <a:spcPct val="94000"/>
              </a:lnSpc>
              <a:spcBef>
                <a:spcPts val="500"/>
              </a:spcBef>
              <a:spcAft>
                <a:spcPts val="0"/>
              </a:spcAft>
              <a:buClr>
                <a:schemeClr val="dk2"/>
              </a:buClr>
              <a:buSzPts val="1000"/>
              <a:buNone/>
              <a:defRPr sz="1000"/>
            </a:lvl8pPr>
            <a:lvl9pPr indent="-228600" lvl="8" marL="4114800" algn="l">
              <a:lnSpc>
                <a:spcPct val="94000"/>
              </a:lnSpc>
              <a:spcBef>
                <a:spcPts val="500"/>
              </a:spcBef>
              <a:spcAft>
                <a:spcPts val="200"/>
              </a:spcAft>
              <a:buClr>
                <a:schemeClr val="dk2"/>
              </a:buClr>
              <a:buSzPts val="1000"/>
              <a:buNone/>
              <a:defRPr sz="1000"/>
            </a:lvl9pPr>
          </a:lstStyle>
          <a:p/>
        </p:txBody>
      </p:sp>
      <p:sp>
        <p:nvSpPr>
          <p:cNvPr id="104" name="Google Shape;104;p28"/>
          <p:cNvSpPr txBox="1"/>
          <p:nvPr>
            <p:ph idx="10" type="dt"/>
          </p:nvPr>
        </p:nvSpPr>
        <p:spPr>
          <a:xfrm>
            <a:off x="723900" y="6453386"/>
            <a:ext cx="1204572" cy="40461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solidFill>
                  <a:schemeClr val="dk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5" name="Google Shape;105;p28"/>
          <p:cNvSpPr txBox="1"/>
          <p:nvPr>
            <p:ph idx="11" type="ftr"/>
          </p:nvPr>
        </p:nvSpPr>
        <p:spPr>
          <a:xfrm>
            <a:off x="2205945" y="6453386"/>
            <a:ext cx="2373675" cy="40461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solidFill>
                  <a:schemeClr val="dk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6" name="Google Shape;106;p28"/>
          <p:cNvSpPr txBox="1"/>
          <p:nvPr>
            <p:ph idx="12" type="sldNum"/>
          </p:nvPr>
        </p:nvSpPr>
        <p:spPr>
          <a:xfrm>
            <a:off x="9883140" y="6453386"/>
            <a:ext cx="1596292" cy="40461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sz="1200">
                <a:solidFill>
                  <a:schemeClr val="dk2"/>
                </a:solidFill>
                <a:latin typeface="Libre Franklin"/>
                <a:ea typeface="Libre Franklin"/>
                <a:cs typeface="Libre Franklin"/>
                <a:sym typeface="Libre Franklin"/>
              </a:defRPr>
            </a:lvl1pPr>
            <a:lvl2pPr indent="0" lvl="1" marL="0" algn="r">
              <a:spcBef>
                <a:spcPts val="0"/>
              </a:spcBef>
              <a:buNone/>
              <a:defRPr sz="1200">
                <a:solidFill>
                  <a:schemeClr val="dk2"/>
                </a:solidFill>
                <a:latin typeface="Libre Franklin"/>
                <a:ea typeface="Libre Franklin"/>
                <a:cs typeface="Libre Franklin"/>
                <a:sym typeface="Libre Franklin"/>
              </a:defRPr>
            </a:lvl2pPr>
            <a:lvl3pPr indent="0" lvl="2" marL="0" algn="r">
              <a:spcBef>
                <a:spcPts val="0"/>
              </a:spcBef>
              <a:buNone/>
              <a:defRPr sz="1200">
                <a:solidFill>
                  <a:schemeClr val="dk2"/>
                </a:solidFill>
                <a:latin typeface="Libre Franklin"/>
                <a:ea typeface="Libre Franklin"/>
                <a:cs typeface="Libre Franklin"/>
                <a:sym typeface="Libre Franklin"/>
              </a:defRPr>
            </a:lvl3pPr>
            <a:lvl4pPr indent="0" lvl="3" marL="0" algn="r">
              <a:spcBef>
                <a:spcPts val="0"/>
              </a:spcBef>
              <a:buNone/>
              <a:defRPr sz="1200">
                <a:solidFill>
                  <a:schemeClr val="dk2"/>
                </a:solidFill>
                <a:latin typeface="Libre Franklin"/>
                <a:ea typeface="Libre Franklin"/>
                <a:cs typeface="Libre Franklin"/>
                <a:sym typeface="Libre Franklin"/>
              </a:defRPr>
            </a:lvl4pPr>
            <a:lvl5pPr indent="0" lvl="4" marL="0" algn="r">
              <a:spcBef>
                <a:spcPts val="0"/>
              </a:spcBef>
              <a:buNone/>
              <a:defRPr sz="1200">
                <a:solidFill>
                  <a:schemeClr val="dk2"/>
                </a:solidFill>
                <a:latin typeface="Libre Franklin"/>
                <a:ea typeface="Libre Franklin"/>
                <a:cs typeface="Libre Franklin"/>
                <a:sym typeface="Libre Franklin"/>
              </a:defRPr>
            </a:lvl5pPr>
            <a:lvl6pPr indent="0" lvl="5" marL="0" algn="r">
              <a:spcBef>
                <a:spcPts val="0"/>
              </a:spcBef>
              <a:buNone/>
              <a:defRPr sz="1200">
                <a:solidFill>
                  <a:schemeClr val="dk2"/>
                </a:solidFill>
                <a:latin typeface="Libre Franklin"/>
                <a:ea typeface="Libre Franklin"/>
                <a:cs typeface="Libre Franklin"/>
                <a:sym typeface="Libre Franklin"/>
              </a:defRPr>
            </a:lvl6pPr>
            <a:lvl7pPr indent="0" lvl="6" marL="0" algn="r">
              <a:spcBef>
                <a:spcPts val="0"/>
              </a:spcBef>
              <a:buNone/>
              <a:defRPr sz="1200">
                <a:solidFill>
                  <a:schemeClr val="dk2"/>
                </a:solidFill>
                <a:latin typeface="Libre Franklin"/>
                <a:ea typeface="Libre Franklin"/>
                <a:cs typeface="Libre Franklin"/>
                <a:sym typeface="Libre Franklin"/>
              </a:defRPr>
            </a:lvl7pPr>
            <a:lvl8pPr indent="0" lvl="7" marL="0" algn="r">
              <a:spcBef>
                <a:spcPts val="0"/>
              </a:spcBef>
              <a:buNone/>
              <a:defRPr sz="1200">
                <a:solidFill>
                  <a:schemeClr val="dk2"/>
                </a:solidFill>
                <a:latin typeface="Libre Franklin"/>
                <a:ea typeface="Libre Franklin"/>
                <a:cs typeface="Libre Franklin"/>
                <a:sym typeface="Libre Franklin"/>
              </a:defRPr>
            </a:lvl8pPr>
            <a:lvl9pPr indent="0" lvl="8" marL="0" algn="r">
              <a:spcBef>
                <a:spcPts val="0"/>
              </a:spcBef>
              <a:buNone/>
              <a:defRPr sz="1200">
                <a:solidFill>
                  <a:schemeClr val="dk2"/>
                </a:solidFill>
                <a:latin typeface="Libre Franklin"/>
                <a:ea typeface="Libre Franklin"/>
                <a:cs typeface="Libre Franklin"/>
                <a:sym typeface="Libre Franklin"/>
              </a:defRPr>
            </a:lvl9pPr>
          </a:lstStyle>
          <a:p>
            <a:pPr indent="0" lvl="0" marL="0" rtl="0" algn="r">
              <a:spcBef>
                <a:spcPts val="0"/>
              </a:spcBef>
              <a:spcAft>
                <a:spcPts val="0"/>
              </a:spcAft>
              <a:buNone/>
            </a:pPr>
            <a:fld id="{00000000-1234-1234-1234-123412341234}" type="slidenum">
              <a:rPr lang="en-US"/>
              <a:t>‹#›</a:t>
            </a:fld>
            <a:endParaRPr/>
          </a:p>
        </p:txBody>
      </p:sp>
      <p:sp>
        <p:nvSpPr>
          <p:cNvPr id="107" name="Google Shape;107;p28" title="Divider Bar"/>
          <p:cNvSpPr/>
          <p:nvPr/>
        </p:nvSpPr>
        <p:spPr>
          <a:xfrm>
            <a:off x="5303520" y="376"/>
            <a:ext cx="228600" cy="6858000"/>
          </a:xfrm>
          <a:prstGeom prst="rect">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108" name="Shape 108"/>
        <p:cNvGrpSpPr/>
        <p:nvPr/>
      </p:nvGrpSpPr>
      <p:grpSpPr>
        <a:xfrm>
          <a:off x="0" y="0"/>
          <a:ext cx="0" cy="0"/>
          <a:chOff x="0" y="0"/>
          <a:chExt cx="0" cy="0"/>
        </a:xfrm>
      </p:grpSpPr>
      <p:sp>
        <p:nvSpPr>
          <p:cNvPr id="109" name="Google Shape;109;p29"/>
          <p:cNvSpPr txBox="1"/>
          <p:nvPr>
            <p:ph type="title"/>
          </p:nvPr>
        </p:nvSpPr>
        <p:spPr>
          <a:xfrm>
            <a:off x="1371600" y="685800"/>
            <a:ext cx="9601200" cy="1485900"/>
          </a:xfrm>
          <a:prstGeom prst="rect">
            <a:avLst/>
          </a:prstGeom>
          <a:noFill/>
          <a:ln>
            <a:noFill/>
          </a:ln>
        </p:spPr>
        <p:txBody>
          <a:bodyPr anchorCtr="0" anchor="t" bIns="45700" lIns="91425" spcFirstLastPara="1" rIns="91425" wrap="square" tIns="45700">
            <a:normAutofit/>
          </a:bodyPr>
          <a:lstStyle>
            <a:lvl1pPr lvl="0" algn="l">
              <a:lnSpc>
                <a:spcPct val="89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10" name="Google Shape;110;p29"/>
          <p:cNvSpPr txBox="1"/>
          <p:nvPr>
            <p:ph idx="1" type="body"/>
          </p:nvPr>
        </p:nvSpPr>
        <p:spPr>
          <a:xfrm rot="5400000">
            <a:off x="4386262" y="-719138"/>
            <a:ext cx="3571875" cy="9601200"/>
          </a:xfrm>
          <a:prstGeom prst="rect">
            <a:avLst/>
          </a:prstGeom>
          <a:noFill/>
          <a:ln>
            <a:noFill/>
          </a:ln>
        </p:spPr>
        <p:txBody>
          <a:bodyPr anchorCtr="0" anchor="t" bIns="45700" lIns="91425" spcFirstLastPara="1" rIns="91425" wrap="square" tIns="45700">
            <a:normAutofit/>
          </a:bodyPr>
          <a:lstStyle>
            <a:lvl1pPr indent="-342900" lvl="0" marL="457200" algn="l">
              <a:lnSpc>
                <a:spcPct val="94000"/>
              </a:lnSpc>
              <a:spcBef>
                <a:spcPts val="1000"/>
              </a:spcBef>
              <a:spcAft>
                <a:spcPts val="0"/>
              </a:spcAft>
              <a:buClr>
                <a:schemeClr val="dk2"/>
              </a:buClr>
              <a:buSzPts val="1800"/>
              <a:buChar char="■"/>
              <a:defRPr/>
            </a:lvl1pPr>
            <a:lvl2pPr indent="-342900" lvl="1" marL="914400" algn="l">
              <a:lnSpc>
                <a:spcPct val="94000"/>
              </a:lnSpc>
              <a:spcBef>
                <a:spcPts val="500"/>
              </a:spcBef>
              <a:spcAft>
                <a:spcPts val="0"/>
              </a:spcAft>
              <a:buClr>
                <a:schemeClr val="dk2"/>
              </a:buClr>
              <a:buSzPts val="1800"/>
              <a:buChar char="–"/>
              <a:defRPr/>
            </a:lvl2pPr>
            <a:lvl3pPr indent="-342900" lvl="2" marL="1371600" algn="l">
              <a:lnSpc>
                <a:spcPct val="94000"/>
              </a:lnSpc>
              <a:spcBef>
                <a:spcPts val="500"/>
              </a:spcBef>
              <a:spcAft>
                <a:spcPts val="0"/>
              </a:spcAft>
              <a:buClr>
                <a:schemeClr val="dk2"/>
              </a:buClr>
              <a:buSzPts val="1800"/>
              <a:buChar char="■"/>
              <a:defRPr/>
            </a:lvl3pPr>
            <a:lvl4pPr indent="-342900" lvl="3" marL="1828800" algn="l">
              <a:lnSpc>
                <a:spcPct val="94000"/>
              </a:lnSpc>
              <a:spcBef>
                <a:spcPts val="500"/>
              </a:spcBef>
              <a:spcAft>
                <a:spcPts val="0"/>
              </a:spcAft>
              <a:buClr>
                <a:schemeClr val="dk2"/>
              </a:buClr>
              <a:buSzPts val="1800"/>
              <a:buChar char="–"/>
              <a:defRPr/>
            </a:lvl4pPr>
            <a:lvl5pPr indent="-342900" lvl="4" marL="2286000" algn="l">
              <a:lnSpc>
                <a:spcPct val="94000"/>
              </a:lnSpc>
              <a:spcBef>
                <a:spcPts val="500"/>
              </a:spcBef>
              <a:spcAft>
                <a:spcPts val="0"/>
              </a:spcAft>
              <a:buClr>
                <a:schemeClr val="dk2"/>
              </a:buClr>
              <a:buSzPts val="1800"/>
              <a:buChar char="■"/>
              <a:defRPr/>
            </a:lvl5pPr>
            <a:lvl6pPr indent="-342900" lvl="5" marL="2743200" algn="l">
              <a:lnSpc>
                <a:spcPct val="94000"/>
              </a:lnSpc>
              <a:spcBef>
                <a:spcPts val="500"/>
              </a:spcBef>
              <a:spcAft>
                <a:spcPts val="0"/>
              </a:spcAft>
              <a:buClr>
                <a:schemeClr val="dk2"/>
              </a:buClr>
              <a:buSzPts val="1800"/>
              <a:buChar char="–"/>
              <a:defRPr/>
            </a:lvl6pPr>
            <a:lvl7pPr indent="-342900" lvl="6" marL="3200400" algn="l">
              <a:lnSpc>
                <a:spcPct val="94000"/>
              </a:lnSpc>
              <a:spcBef>
                <a:spcPts val="500"/>
              </a:spcBef>
              <a:spcAft>
                <a:spcPts val="0"/>
              </a:spcAft>
              <a:buClr>
                <a:schemeClr val="dk2"/>
              </a:buClr>
              <a:buSzPts val="1800"/>
              <a:buChar char="■"/>
              <a:defRPr/>
            </a:lvl7pPr>
            <a:lvl8pPr indent="-342900" lvl="7" marL="3657600" algn="l">
              <a:lnSpc>
                <a:spcPct val="94000"/>
              </a:lnSpc>
              <a:spcBef>
                <a:spcPts val="500"/>
              </a:spcBef>
              <a:spcAft>
                <a:spcPts val="0"/>
              </a:spcAft>
              <a:buClr>
                <a:schemeClr val="dk2"/>
              </a:buClr>
              <a:buSzPts val="1800"/>
              <a:buChar char="–"/>
              <a:defRPr/>
            </a:lvl8pPr>
            <a:lvl9pPr indent="-342900" lvl="8" marL="4114800" algn="l">
              <a:lnSpc>
                <a:spcPct val="94000"/>
              </a:lnSpc>
              <a:spcBef>
                <a:spcPts val="500"/>
              </a:spcBef>
              <a:spcAft>
                <a:spcPts val="200"/>
              </a:spcAft>
              <a:buClr>
                <a:schemeClr val="dk2"/>
              </a:buClr>
              <a:buSzPts val="1800"/>
              <a:buChar char="■"/>
              <a:defRPr/>
            </a:lvl9pPr>
          </a:lstStyle>
          <a:p/>
        </p:txBody>
      </p:sp>
      <p:sp>
        <p:nvSpPr>
          <p:cNvPr id="111" name="Google Shape;111;p29"/>
          <p:cNvSpPr txBox="1"/>
          <p:nvPr>
            <p:ph idx="10" type="dt"/>
          </p:nvPr>
        </p:nvSpPr>
        <p:spPr>
          <a:xfrm>
            <a:off x="1390650" y="6453386"/>
            <a:ext cx="1204572" cy="40461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2" name="Google Shape;112;p29"/>
          <p:cNvSpPr txBox="1"/>
          <p:nvPr>
            <p:ph idx="11" type="ftr"/>
          </p:nvPr>
        </p:nvSpPr>
        <p:spPr>
          <a:xfrm>
            <a:off x="2893564" y="6453386"/>
            <a:ext cx="6280830" cy="40461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3" name="Google Shape;113;p29"/>
          <p:cNvSpPr txBox="1"/>
          <p:nvPr>
            <p:ph idx="12" type="sldNum"/>
          </p:nvPr>
        </p:nvSpPr>
        <p:spPr>
          <a:xfrm>
            <a:off x="9472736" y="6453386"/>
            <a:ext cx="1596292" cy="40461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114" name="Shape 114"/>
        <p:cNvGrpSpPr/>
        <p:nvPr/>
      </p:nvGrpSpPr>
      <p:grpSpPr>
        <a:xfrm>
          <a:off x="0" y="0"/>
          <a:ext cx="0" cy="0"/>
          <a:chOff x="0" y="0"/>
          <a:chExt cx="0" cy="0"/>
        </a:xfrm>
      </p:grpSpPr>
      <p:sp>
        <p:nvSpPr>
          <p:cNvPr id="115" name="Google Shape;115;p30"/>
          <p:cNvSpPr txBox="1"/>
          <p:nvPr>
            <p:ph type="title"/>
          </p:nvPr>
        </p:nvSpPr>
        <p:spPr>
          <a:xfrm rot="5400000">
            <a:off x="7757822" y="2462895"/>
            <a:ext cx="5243244" cy="1565766"/>
          </a:xfrm>
          <a:prstGeom prst="rect">
            <a:avLst/>
          </a:prstGeom>
          <a:noFill/>
          <a:ln>
            <a:noFill/>
          </a:ln>
        </p:spPr>
        <p:txBody>
          <a:bodyPr anchorCtr="0" anchor="t" bIns="45700" lIns="91425" spcFirstLastPara="1" rIns="91425" wrap="square" tIns="45700">
            <a:normAutofit/>
          </a:bodyPr>
          <a:lstStyle>
            <a:lvl1pPr lvl="0" algn="l">
              <a:lnSpc>
                <a:spcPct val="89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16" name="Google Shape;116;p30"/>
          <p:cNvSpPr txBox="1"/>
          <p:nvPr>
            <p:ph idx="1" type="body"/>
          </p:nvPr>
        </p:nvSpPr>
        <p:spPr>
          <a:xfrm rot="5400000">
            <a:off x="2839798" y="-844042"/>
            <a:ext cx="5243244" cy="8179641"/>
          </a:xfrm>
          <a:prstGeom prst="rect">
            <a:avLst/>
          </a:prstGeom>
          <a:noFill/>
          <a:ln>
            <a:noFill/>
          </a:ln>
        </p:spPr>
        <p:txBody>
          <a:bodyPr anchorCtr="0" anchor="t" bIns="45700" lIns="91425" spcFirstLastPara="1" rIns="91425" wrap="square" tIns="45700">
            <a:normAutofit/>
          </a:bodyPr>
          <a:lstStyle>
            <a:lvl1pPr indent="-342900" lvl="0" marL="457200" algn="l">
              <a:lnSpc>
                <a:spcPct val="94000"/>
              </a:lnSpc>
              <a:spcBef>
                <a:spcPts val="1000"/>
              </a:spcBef>
              <a:spcAft>
                <a:spcPts val="0"/>
              </a:spcAft>
              <a:buClr>
                <a:schemeClr val="dk2"/>
              </a:buClr>
              <a:buSzPts val="1800"/>
              <a:buChar char="■"/>
              <a:defRPr/>
            </a:lvl1pPr>
            <a:lvl2pPr indent="-342900" lvl="1" marL="914400" algn="l">
              <a:lnSpc>
                <a:spcPct val="94000"/>
              </a:lnSpc>
              <a:spcBef>
                <a:spcPts val="500"/>
              </a:spcBef>
              <a:spcAft>
                <a:spcPts val="0"/>
              </a:spcAft>
              <a:buClr>
                <a:schemeClr val="dk2"/>
              </a:buClr>
              <a:buSzPts val="1800"/>
              <a:buChar char="–"/>
              <a:defRPr/>
            </a:lvl2pPr>
            <a:lvl3pPr indent="-342900" lvl="2" marL="1371600" algn="l">
              <a:lnSpc>
                <a:spcPct val="94000"/>
              </a:lnSpc>
              <a:spcBef>
                <a:spcPts val="500"/>
              </a:spcBef>
              <a:spcAft>
                <a:spcPts val="0"/>
              </a:spcAft>
              <a:buClr>
                <a:schemeClr val="dk2"/>
              </a:buClr>
              <a:buSzPts val="1800"/>
              <a:buChar char="■"/>
              <a:defRPr/>
            </a:lvl3pPr>
            <a:lvl4pPr indent="-342900" lvl="3" marL="1828800" algn="l">
              <a:lnSpc>
                <a:spcPct val="94000"/>
              </a:lnSpc>
              <a:spcBef>
                <a:spcPts val="500"/>
              </a:spcBef>
              <a:spcAft>
                <a:spcPts val="0"/>
              </a:spcAft>
              <a:buClr>
                <a:schemeClr val="dk2"/>
              </a:buClr>
              <a:buSzPts val="1800"/>
              <a:buChar char="–"/>
              <a:defRPr/>
            </a:lvl4pPr>
            <a:lvl5pPr indent="-342900" lvl="4" marL="2286000" algn="l">
              <a:lnSpc>
                <a:spcPct val="94000"/>
              </a:lnSpc>
              <a:spcBef>
                <a:spcPts val="500"/>
              </a:spcBef>
              <a:spcAft>
                <a:spcPts val="0"/>
              </a:spcAft>
              <a:buClr>
                <a:schemeClr val="dk2"/>
              </a:buClr>
              <a:buSzPts val="1800"/>
              <a:buChar char="■"/>
              <a:defRPr/>
            </a:lvl5pPr>
            <a:lvl6pPr indent="-342900" lvl="5" marL="2743200" algn="l">
              <a:lnSpc>
                <a:spcPct val="94000"/>
              </a:lnSpc>
              <a:spcBef>
                <a:spcPts val="500"/>
              </a:spcBef>
              <a:spcAft>
                <a:spcPts val="0"/>
              </a:spcAft>
              <a:buClr>
                <a:schemeClr val="dk2"/>
              </a:buClr>
              <a:buSzPts val="1800"/>
              <a:buChar char="–"/>
              <a:defRPr/>
            </a:lvl6pPr>
            <a:lvl7pPr indent="-342900" lvl="6" marL="3200400" algn="l">
              <a:lnSpc>
                <a:spcPct val="94000"/>
              </a:lnSpc>
              <a:spcBef>
                <a:spcPts val="500"/>
              </a:spcBef>
              <a:spcAft>
                <a:spcPts val="0"/>
              </a:spcAft>
              <a:buClr>
                <a:schemeClr val="dk2"/>
              </a:buClr>
              <a:buSzPts val="1800"/>
              <a:buChar char="■"/>
              <a:defRPr/>
            </a:lvl7pPr>
            <a:lvl8pPr indent="-342900" lvl="7" marL="3657600" algn="l">
              <a:lnSpc>
                <a:spcPct val="94000"/>
              </a:lnSpc>
              <a:spcBef>
                <a:spcPts val="500"/>
              </a:spcBef>
              <a:spcAft>
                <a:spcPts val="0"/>
              </a:spcAft>
              <a:buClr>
                <a:schemeClr val="dk2"/>
              </a:buClr>
              <a:buSzPts val="1800"/>
              <a:buChar char="–"/>
              <a:defRPr/>
            </a:lvl8pPr>
            <a:lvl9pPr indent="-342900" lvl="8" marL="4114800" algn="l">
              <a:lnSpc>
                <a:spcPct val="94000"/>
              </a:lnSpc>
              <a:spcBef>
                <a:spcPts val="500"/>
              </a:spcBef>
              <a:spcAft>
                <a:spcPts val="200"/>
              </a:spcAft>
              <a:buClr>
                <a:schemeClr val="dk2"/>
              </a:buClr>
              <a:buSzPts val="1800"/>
              <a:buChar char="■"/>
              <a:defRPr/>
            </a:lvl9pPr>
          </a:lstStyle>
          <a:p/>
        </p:txBody>
      </p:sp>
      <p:sp>
        <p:nvSpPr>
          <p:cNvPr id="117" name="Google Shape;117;p30"/>
          <p:cNvSpPr txBox="1"/>
          <p:nvPr>
            <p:ph idx="10" type="dt"/>
          </p:nvPr>
        </p:nvSpPr>
        <p:spPr>
          <a:xfrm>
            <a:off x="1390650" y="6453386"/>
            <a:ext cx="1204572" cy="40461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8" name="Google Shape;118;p30"/>
          <p:cNvSpPr txBox="1"/>
          <p:nvPr>
            <p:ph idx="11" type="ftr"/>
          </p:nvPr>
        </p:nvSpPr>
        <p:spPr>
          <a:xfrm>
            <a:off x="2893564" y="6453386"/>
            <a:ext cx="6280830" cy="40461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9" name="Google Shape;119;p30"/>
          <p:cNvSpPr txBox="1"/>
          <p:nvPr>
            <p:ph idx="12" type="sldNum"/>
          </p:nvPr>
        </p:nvSpPr>
        <p:spPr>
          <a:xfrm>
            <a:off x="9472736" y="6453386"/>
            <a:ext cx="1596292" cy="40461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5" name="Shape 25"/>
        <p:cNvGrpSpPr/>
        <p:nvPr/>
      </p:nvGrpSpPr>
      <p:grpSpPr>
        <a:xfrm>
          <a:off x="0" y="0"/>
          <a:ext cx="0" cy="0"/>
          <a:chOff x="0" y="0"/>
          <a:chExt cx="0" cy="0"/>
        </a:xfrm>
      </p:grpSpPr>
      <p:sp>
        <p:nvSpPr>
          <p:cNvPr id="26" name="Google Shape;26;p20"/>
          <p:cNvSpPr txBox="1"/>
          <p:nvPr>
            <p:ph type="title"/>
          </p:nvPr>
        </p:nvSpPr>
        <p:spPr>
          <a:xfrm>
            <a:off x="1371600" y="685800"/>
            <a:ext cx="9601200" cy="1485900"/>
          </a:xfrm>
          <a:prstGeom prst="rect">
            <a:avLst/>
          </a:prstGeom>
          <a:noFill/>
          <a:ln>
            <a:noFill/>
          </a:ln>
        </p:spPr>
        <p:txBody>
          <a:bodyPr anchorCtr="0" anchor="t" bIns="45700" lIns="91425" spcFirstLastPara="1" rIns="91425" wrap="square" tIns="45700">
            <a:normAutofit/>
          </a:bodyPr>
          <a:lstStyle>
            <a:lvl1pPr lvl="0" algn="l">
              <a:lnSpc>
                <a:spcPct val="89000"/>
              </a:lnSpc>
              <a:spcBef>
                <a:spcPts val="0"/>
              </a:spcBef>
              <a:spcAft>
                <a:spcPts val="0"/>
              </a:spcAft>
              <a:buClr>
                <a:schemeClr val="lt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7" name="Google Shape;27;p20"/>
          <p:cNvSpPr txBox="1"/>
          <p:nvPr>
            <p:ph idx="1" type="body"/>
          </p:nvPr>
        </p:nvSpPr>
        <p:spPr>
          <a:xfrm>
            <a:off x="1371600" y="2286000"/>
            <a:ext cx="9601200" cy="3581400"/>
          </a:xfrm>
          <a:prstGeom prst="rect">
            <a:avLst/>
          </a:prstGeom>
          <a:noFill/>
          <a:ln>
            <a:noFill/>
          </a:ln>
        </p:spPr>
        <p:txBody>
          <a:bodyPr anchorCtr="0" anchor="t" bIns="45700" lIns="91425" spcFirstLastPara="1" rIns="91425" wrap="square" tIns="45700">
            <a:normAutofit/>
          </a:bodyPr>
          <a:lstStyle>
            <a:lvl1pPr indent="-342900" lvl="0" marL="457200" algn="l">
              <a:lnSpc>
                <a:spcPct val="94000"/>
              </a:lnSpc>
              <a:spcBef>
                <a:spcPts val="1000"/>
              </a:spcBef>
              <a:spcAft>
                <a:spcPts val="0"/>
              </a:spcAft>
              <a:buClr>
                <a:schemeClr val="lt2"/>
              </a:buClr>
              <a:buSzPts val="1800"/>
              <a:buChar char="■"/>
              <a:defRPr/>
            </a:lvl1pPr>
            <a:lvl2pPr indent="-342900" lvl="1" marL="914400" algn="l">
              <a:lnSpc>
                <a:spcPct val="94000"/>
              </a:lnSpc>
              <a:spcBef>
                <a:spcPts val="500"/>
              </a:spcBef>
              <a:spcAft>
                <a:spcPts val="0"/>
              </a:spcAft>
              <a:buClr>
                <a:schemeClr val="lt2"/>
              </a:buClr>
              <a:buSzPts val="1800"/>
              <a:buChar char="–"/>
              <a:defRPr/>
            </a:lvl2pPr>
            <a:lvl3pPr indent="-342900" lvl="2" marL="1371600" algn="l">
              <a:lnSpc>
                <a:spcPct val="94000"/>
              </a:lnSpc>
              <a:spcBef>
                <a:spcPts val="500"/>
              </a:spcBef>
              <a:spcAft>
                <a:spcPts val="0"/>
              </a:spcAft>
              <a:buClr>
                <a:schemeClr val="lt2"/>
              </a:buClr>
              <a:buSzPts val="1800"/>
              <a:buChar char="■"/>
              <a:defRPr/>
            </a:lvl3pPr>
            <a:lvl4pPr indent="-342900" lvl="3" marL="1828800" algn="l">
              <a:lnSpc>
                <a:spcPct val="94000"/>
              </a:lnSpc>
              <a:spcBef>
                <a:spcPts val="500"/>
              </a:spcBef>
              <a:spcAft>
                <a:spcPts val="0"/>
              </a:spcAft>
              <a:buClr>
                <a:schemeClr val="lt2"/>
              </a:buClr>
              <a:buSzPts val="1800"/>
              <a:buChar char="–"/>
              <a:defRPr/>
            </a:lvl4pPr>
            <a:lvl5pPr indent="-342900" lvl="4" marL="2286000" algn="l">
              <a:lnSpc>
                <a:spcPct val="94000"/>
              </a:lnSpc>
              <a:spcBef>
                <a:spcPts val="500"/>
              </a:spcBef>
              <a:spcAft>
                <a:spcPts val="0"/>
              </a:spcAft>
              <a:buClr>
                <a:schemeClr val="lt2"/>
              </a:buClr>
              <a:buSzPts val="1800"/>
              <a:buChar char="■"/>
              <a:defRPr/>
            </a:lvl5pPr>
            <a:lvl6pPr indent="-342900" lvl="5" marL="2743200" algn="l">
              <a:lnSpc>
                <a:spcPct val="94000"/>
              </a:lnSpc>
              <a:spcBef>
                <a:spcPts val="500"/>
              </a:spcBef>
              <a:spcAft>
                <a:spcPts val="0"/>
              </a:spcAft>
              <a:buClr>
                <a:schemeClr val="lt2"/>
              </a:buClr>
              <a:buSzPts val="1800"/>
              <a:buChar char="–"/>
              <a:defRPr/>
            </a:lvl6pPr>
            <a:lvl7pPr indent="-342900" lvl="6" marL="3200400" algn="l">
              <a:lnSpc>
                <a:spcPct val="94000"/>
              </a:lnSpc>
              <a:spcBef>
                <a:spcPts val="500"/>
              </a:spcBef>
              <a:spcAft>
                <a:spcPts val="0"/>
              </a:spcAft>
              <a:buClr>
                <a:schemeClr val="lt2"/>
              </a:buClr>
              <a:buSzPts val="1800"/>
              <a:buChar char="■"/>
              <a:defRPr/>
            </a:lvl7pPr>
            <a:lvl8pPr indent="-342900" lvl="7" marL="3657600" algn="l">
              <a:lnSpc>
                <a:spcPct val="94000"/>
              </a:lnSpc>
              <a:spcBef>
                <a:spcPts val="500"/>
              </a:spcBef>
              <a:spcAft>
                <a:spcPts val="0"/>
              </a:spcAft>
              <a:buClr>
                <a:schemeClr val="lt2"/>
              </a:buClr>
              <a:buSzPts val="1800"/>
              <a:buChar char="–"/>
              <a:defRPr/>
            </a:lvl8pPr>
            <a:lvl9pPr indent="-342900" lvl="8" marL="4114800" algn="l">
              <a:lnSpc>
                <a:spcPct val="94000"/>
              </a:lnSpc>
              <a:spcBef>
                <a:spcPts val="500"/>
              </a:spcBef>
              <a:spcAft>
                <a:spcPts val="200"/>
              </a:spcAft>
              <a:buClr>
                <a:schemeClr val="lt2"/>
              </a:buClr>
              <a:buSzPts val="1800"/>
              <a:buChar char="■"/>
              <a:defRPr/>
            </a:lvl9pPr>
          </a:lstStyle>
          <a:p/>
        </p:txBody>
      </p:sp>
      <p:sp>
        <p:nvSpPr>
          <p:cNvPr id="28" name="Google Shape;28;p20"/>
          <p:cNvSpPr txBox="1"/>
          <p:nvPr>
            <p:ph idx="10" type="dt"/>
          </p:nvPr>
        </p:nvSpPr>
        <p:spPr>
          <a:xfrm>
            <a:off x="1390650" y="6453386"/>
            <a:ext cx="1204572" cy="40461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9" name="Google Shape;29;p20"/>
          <p:cNvSpPr txBox="1"/>
          <p:nvPr>
            <p:ph idx="11" type="ftr"/>
          </p:nvPr>
        </p:nvSpPr>
        <p:spPr>
          <a:xfrm>
            <a:off x="2893564" y="6453386"/>
            <a:ext cx="6280830" cy="40461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0" name="Google Shape;30;p20"/>
          <p:cNvSpPr txBox="1"/>
          <p:nvPr>
            <p:ph idx="12" type="sldNum"/>
          </p:nvPr>
        </p:nvSpPr>
        <p:spPr>
          <a:xfrm>
            <a:off x="9472736" y="6453386"/>
            <a:ext cx="1596292" cy="40461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1" name="Shape 31"/>
        <p:cNvGrpSpPr/>
        <p:nvPr/>
      </p:nvGrpSpPr>
      <p:grpSpPr>
        <a:xfrm>
          <a:off x="0" y="0"/>
          <a:ext cx="0" cy="0"/>
          <a:chOff x="0" y="0"/>
          <a:chExt cx="0" cy="0"/>
        </a:xfrm>
      </p:grpSpPr>
      <p:sp>
        <p:nvSpPr>
          <p:cNvPr id="32" name="Google Shape;32;p22"/>
          <p:cNvSpPr txBox="1"/>
          <p:nvPr>
            <p:ph type="title"/>
          </p:nvPr>
        </p:nvSpPr>
        <p:spPr>
          <a:xfrm>
            <a:off x="1371600" y="685800"/>
            <a:ext cx="9601200" cy="1485900"/>
          </a:xfrm>
          <a:prstGeom prst="rect">
            <a:avLst/>
          </a:prstGeom>
          <a:noFill/>
          <a:ln>
            <a:noFill/>
          </a:ln>
        </p:spPr>
        <p:txBody>
          <a:bodyPr anchorCtr="0" anchor="t" bIns="45700" lIns="91425" spcFirstLastPara="1" rIns="91425" wrap="square" tIns="45700">
            <a:normAutofit/>
          </a:bodyPr>
          <a:lstStyle>
            <a:lvl1pPr lvl="0" algn="l">
              <a:lnSpc>
                <a:spcPct val="89000"/>
              </a:lnSpc>
              <a:spcBef>
                <a:spcPts val="0"/>
              </a:spcBef>
              <a:spcAft>
                <a:spcPts val="0"/>
              </a:spcAft>
              <a:buClr>
                <a:schemeClr val="lt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3" name="Google Shape;33;p22"/>
          <p:cNvSpPr txBox="1"/>
          <p:nvPr>
            <p:ph idx="10" type="dt"/>
          </p:nvPr>
        </p:nvSpPr>
        <p:spPr>
          <a:xfrm>
            <a:off x="1390650" y="6453386"/>
            <a:ext cx="1204572" cy="40461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4" name="Google Shape;34;p22"/>
          <p:cNvSpPr txBox="1"/>
          <p:nvPr>
            <p:ph idx="11" type="ftr"/>
          </p:nvPr>
        </p:nvSpPr>
        <p:spPr>
          <a:xfrm>
            <a:off x="2893564" y="6453386"/>
            <a:ext cx="6280830" cy="40461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5" name="Google Shape;35;p22"/>
          <p:cNvSpPr txBox="1"/>
          <p:nvPr>
            <p:ph idx="12" type="sldNum"/>
          </p:nvPr>
        </p:nvSpPr>
        <p:spPr>
          <a:xfrm>
            <a:off x="9472736" y="6453386"/>
            <a:ext cx="1596292" cy="40461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43" name="Shape 43"/>
        <p:cNvGrpSpPr/>
        <p:nvPr/>
      </p:nvGrpSpPr>
      <p:grpSpPr>
        <a:xfrm>
          <a:off x="0" y="0"/>
          <a:ext cx="0" cy="0"/>
          <a:chOff x="0" y="0"/>
          <a:chExt cx="0" cy="0"/>
        </a:xfrm>
      </p:grpSpPr>
      <p:sp>
        <p:nvSpPr>
          <p:cNvPr id="44" name="Google Shape;44;p19"/>
          <p:cNvSpPr txBox="1"/>
          <p:nvPr>
            <p:ph type="title"/>
          </p:nvPr>
        </p:nvSpPr>
        <p:spPr>
          <a:xfrm>
            <a:off x="1371600" y="685800"/>
            <a:ext cx="9601200" cy="1485900"/>
          </a:xfrm>
          <a:prstGeom prst="rect">
            <a:avLst/>
          </a:prstGeom>
          <a:noFill/>
          <a:ln>
            <a:noFill/>
          </a:ln>
        </p:spPr>
        <p:txBody>
          <a:bodyPr anchorCtr="0" anchor="t" bIns="45700" lIns="91425" spcFirstLastPara="1" rIns="91425" wrap="square" tIns="45700">
            <a:normAutofit/>
          </a:bodyPr>
          <a:lstStyle>
            <a:lvl1pPr lvl="0" algn="l">
              <a:lnSpc>
                <a:spcPct val="89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5" name="Google Shape;45;p19"/>
          <p:cNvSpPr txBox="1"/>
          <p:nvPr>
            <p:ph idx="1" type="body"/>
          </p:nvPr>
        </p:nvSpPr>
        <p:spPr>
          <a:xfrm>
            <a:off x="1371600" y="2286000"/>
            <a:ext cx="9601200" cy="3581400"/>
          </a:xfrm>
          <a:prstGeom prst="rect">
            <a:avLst/>
          </a:prstGeom>
          <a:noFill/>
          <a:ln>
            <a:noFill/>
          </a:ln>
        </p:spPr>
        <p:txBody>
          <a:bodyPr anchorCtr="0" anchor="t" bIns="45700" lIns="91425" spcFirstLastPara="1" rIns="91425" wrap="square" tIns="45700">
            <a:normAutofit/>
          </a:bodyPr>
          <a:lstStyle>
            <a:lvl1pPr indent="-342900" lvl="0" marL="457200" algn="l">
              <a:lnSpc>
                <a:spcPct val="94000"/>
              </a:lnSpc>
              <a:spcBef>
                <a:spcPts val="1000"/>
              </a:spcBef>
              <a:spcAft>
                <a:spcPts val="0"/>
              </a:spcAft>
              <a:buClr>
                <a:schemeClr val="dk2"/>
              </a:buClr>
              <a:buSzPts val="1800"/>
              <a:buChar char="■"/>
              <a:defRPr/>
            </a:lvl1pPr>
            <a:lvl2pPr indent="-342900" lvl="1" marL="914400" algn="l">
              <a:lnSpc>
                <a:spcPct val="94000"/>
              </a:lnSpc>
              <a:spcBef>
                <a:spcPts val="500"/>
              </a:spcBef>
              <a:spcAft>
                <a:spcPts val="0"/>
              </a:spcAft>
              <a:buClr>
                <a:schemeClr val="dk2"/>
              </a:buClr>
              <a:buSzPts val="1800"/>
              <a:buChar char="–"/>
              <a:defRPr/>
            </a:lvl2pPr>
            <a:lvl3pPr indent="-342900" lvl="2" marL="1371600" algn="l">
              <a:lnSpc>
                <a:spcPct val="94000"/>
              </a:lnSpc>
              <a:spcBef>
                <a:spcPts val="500"/>
              </a:spcBef>
              <a:spcAft>
                <a:spcPts val="0"/>
              </a:spcAft>
              <a:buClr>
                <a:schemeClr val="dk2"/>
              </a:buClr>
              <a:buSzPts val="1800"/>
              <a:buChar char="■"/>
              <a:defRPr/>
            </a:lvl3pPr>
            <a:lvl4pPr indent="-342900" lvl="3" marL="1828800" algn="l">
              <a:lnSpc>
                <a:spcPct val="94000"/>
              </a:lnSpc>
              <a:spcBef>
                <a:spcPts val="500"/>
              </a:spcBef>
              <a:spcAft>
                <a:spcPts val="0"/>
              </a:spcAft>
              <a:buClr>
                <a:schemeClr val="dk2"/>
              </a:buClr>
              <a:buSzPts val="1800"/>
              <a:buChar char="–"/>
              <a:defRPr/>
            </a:lvl4pPr>
            <a:lvl5pPr indent="-342900" lvl="4" marL="2286000" algn="l">
              <a:lnSpc>
                <a:spcPct val="94000"/>
              </a:lnSpc>
              <a:spcBef>
                <a:spcPts val="500"/>
              </a:spcBef>
              <a:spcAft>
                <a:spcPts val="0"/>
              </a:spcAft>
              <a:buClr>
                <a:schemeClr val="dk2"/>
              </a:buClr>
              <a:buSzPts val="1800"/>
              <a:buChar char="■"/>
              <a:defRPr/>
            </a:lvl5pPr>
            <a:lvl6pPr indent="-342900" lvl="5" marL="2743200" algn="l">
              <a:lnSpc>
                <a:spcPct val="94000"/>
              </a:lnSpc>
              <a:spcBef>
                <a:spcPts val="500"/>
              </a:spcBef>
              <a:spcAft>
                <a:spcPts val="0"/>
              </a:spcAft>
              <a:buClr>
                <a:schemeClr val="dk2"/>
              </a:buClr>
              <a:buSzPts val="1800"/>
              <a:buChar char="–"/>
              <a:defRPr/>
            </a:lvl6pPr>
            <a:lvl7pPr indent="-342900" lvl="6" marL="3200400" algn="l">
              <a:lnSpc>
                <a:spcPct val="94000"/>
              </a:lnSpc>
              <a:spcBef>
                <a:spcPts val="500"/>
              </a:spcBef>
              <a:spcAft>
                <a:spcPts val="0"/>
              </a:spcAft>
              <a:buClr>
                <a:schemeClr val="dk2"/>
              </a:buClr>
              <a:buSzPts val="1800"/>
              <a:buChar char="■"/>
              <a:defRPr/>
            </a:lvl7pPr>
            <a:lvl8pPr indent="-342900" lvl="7" marL="3657600" algn="l">
              <a:lnSpc>
                <a:spcPct val="94000"/>
              </a:lnSpc>
              <a:spcBef>
                <a:spcPts val="500"/>
              </a:spcBef>
              <a:spcAft>
                <a:spcPts val="0"/>
              </a:spcAft>
              <a:buClr>
                <a:schemeClr val="dk2"/>
              </a:buClr>
              <a:buSzPts val="1800"/>
              <a:buChar char="–"/>
              <a:defRPr/>
            </a:lvl8pPr>
            <a:lvl9pPr indent="-342900" lvl="8" marL="4114800" algn="l">
              <a:lnSpc>
                <a:spcPct val="94000"/>
              </a:lnSpc>
              <a:spcBef>
                <a:spcPts val="500"/>
              </a:spcBef>
              <a:spcAft>
                <a:spcPts val="200"/>
              </a:spcAft>
              <a:buClr>
                <a:schemeClr val="dk2"/>
              </a:buClr>
              <a:buSzPts val="1800"/>
              <a:buChar char="■"/>
              <a:defRPr/>
            </a:lvl9pPr>
          </a:lstStyle>
          <a:p/>
        </p:txBody>
      </p:sp>
      <p:sp>
        <p:nvSpPr>
          <p:cNvPr id="46" name="Google Shape;46;p19"/>
          <p:cNvSpPr txBox="1"/>
          <p:nvPr>
            <p:ph idx="10" type="dt"/>
          </p:nvPr>
        </p:nvSpPr>
        <p:spPr>
          <a:xfrm>
            <a:off x="1390650" y="6453386"/>
            <a:ext cx="1204572" cy="40461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19"/>
          <p:cNvSpPr txBox="1"/>
          <p:nvPr>
            <p:ph idx="11" type="ftr"/>
          </p:nvPr>
        </p:nvSpPr>
        <p:spPr>
          <a:xfrm>
            <a:off x="2893564" y="6453386"/>
            <a:ext cx="6280830" cy="40461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19"/>
          <p:cNvSpPr txBox="1"/>
          <p:nvPr>
            <p:ph idx="12" type="sldNum"/>
          </p:nvPr>
        </p:nvSpPr>
        <p:spPr>
          <a:xfrm>
            <a:off x="9472736" y="6453386"/>
            <a:ext cx="1596292" cy="40461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9" name="Shape 49"/>
        <p:cNvGrpSpPr/>
        <p:nvPr/>
      </p:nvGrpSpPr>
      <p:grpSpPr>
        <a:xfrm>
          <a:off x="0" y="0"/>
          <a:ext cx="0" cy="0"/>
          <a:chOff x="0" y="0"/>
          <a:chExt cx="0" cy="0"/>
        </a:xfrm>
      </p:grpSpPr>
      <p:sp>
        <p:nvSpPr>
          <p:cNvPr id="50" name="Google Shape;50;p21"/>
          <p:cNvSpPr txBox="1"/>
          <p:nvPr>
            <p:ph type="title"/>
          </p:nvPr>
        </p:nvSpPr>
        <p:spPr>
          <a:xfrm>
            <a:off x="1371600" y="685800"/>
            <a:ext cx="9601200" cy="1485900"/>
          </a:xfrm>
          <a:prstGeom prst="rect">
            <a:avLst/>
          </a:prstGeom>
          <a:noFill/>
          <a:ln>
            <a:noFill/>
          </a:ln>
        </p:spPr>
        <p:txBody>
          <a:bodyPr anchorCtr="0" anchor="t" bIns="45700" lIns="91425" spcFirstLastPara="1" rIns="91425" wrap="square" tIns="45700">
            <a:normAutofit/>
          </a:bodyPr>
          <a:lstStyle>
            <a:lvl1pPr lvl="0" algn="l">
              <a:lnSpc>
                <a:spcPct val="89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1" name="Google Shape;51;p21"/>
          <p:cNvSpPr txBox="1"/>
          <p:nvPr>
            <p:ph idx="10" type="dt"/>
          </p:nvPr>
        </p:nvSpPr>
        <p:spPr>
          <a:xfrm>
            <a:off x="1390650" y="6453386"/>
            <a:ext cx="1204572" cy="40461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21"/>
          <p:cNvSpPr txBox="1"/>
          <p:nvPr>
            <p:ph idx="11" type="ftr"/>
          </p:nvPr>
        </p:nvSpPr>
        <p:spPr>
          <a:xfrm>
            <a:off x="2893564" y="6453386"/>
            <a:ext cx="6280830" cy="40461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21"/>
          <p:cNvSpPr txBox="1"/>
          <p:nvPr>
            <p:ph idx="12" type="sldNum"/>
          </p:nvPr>
        </p:nvSpPr>
        <p:spPr>
          <a:xfrm>
            <a:off x="9472736" y="6453386"/>
            <a:ext cx="1596292" cy="40461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showMasterSp="0" type="title">
  <p:cSld name="TITLE">
    <p:bg>
      <p:bgPr>
        <a:solidFill>
          <a:schemeClr val="lt2"/>
        </a:solidFill>
      </p:bgPr>
    </p:bg>
    <p:spTree>
      <p:nvGrpSpPr>
        <p:cNvPr id="54" name="Shape 54"/>
        <p:cNvGrpSpPr/>
        <p:nvPr/>
      </p:nvGrpSpPr>
      <p:grpSpPr>
        <a:xfrm>
          <a:off x="0" y="0"/>
          <a:ext cx="0" cy="0"/>
          <a:chOff x="0" y="0"/>
          <a:chExt cx="0" cy="0"/>
        </a:xfrm>
      </p:grpSpPr>
      <p:sp>
        <p:nvSpPr>
          <p:cNvPr id="55" name="Google Shape;55;p17"/>
          <p:cNvSpPr txBox="1"/>
          <p:nvPr>
            <p:ph type="ctrTitle"/>
          </p:nvPr>
        </p:nvSpPr>
        <p:spPr>
          <a:xfrm>
            <a:off x="1915128" y="1788454"/>
            <a:ext cx="8361229" cy="2098226"/>
          </a:xfrm>
          <a:prstGeom prst="rect">
            <a:avLst/>
          </a:prstGeom>
          <a:noFill/>
          <a:ln>
            <a:noFill/>
          </a:ln>
        </p:spPr>
        <p:txBody>
          <a:bodyPr anchorCtr="0" anchor="b" bIns="45700" lIns="91425" spcFirstLastPara="1" rIns="91425" wrap="square" tIns="45700">
            <a:noAutofit/>
          </a:bodyPr>
          <a:lstStyle>
            <a:lvl1pPr lvl="0" algn="ctr">
              <a:lnSpc>
                <a:spcPct val="89000"/>
              </a:lnSpc>
              <a:spcBef>
                <a:spcPts val="0"/>
              </a:spcBef>
              <a:spcAft>
                <a:spcPts val="0"/>
              </a:spcAft>
              <a:buClr>
                <a:schemeClr val="dk2"/>
              </a:buClr>
              <a:buSzPts val="7200"/>
              <a:buFont typeface="Libre Franklin"/>
              <a:buNone/>
              <a:defRPr sz="7200" cap="none">
                <a:solidFill>
                  <a:schemeClr val="dk2"/>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6" name="Google Shape;56;p17"/>
          <p:cNvSpPr txBox="1"/>
          <p:nvPr>
            <p:ph idx="1" type="subTitle"/>
          </p:nvPr>
        </p:nvSpPr>
        <p:spPr>
          <a:xfrm>
            <a:off x="2679906" y="3956279"/>
            <a:ext cx="6831673" cy="1086237"/>
          </a:xfrm>
          <a:prstGeom prst="rect">
            <a:avLst/>
          </a:prstGeom>
          <a:noFill/>
          <a:ln>
            <a:noFill/>
          </a:ln>
        </p:spPr>
        <p:txBody>
          <a:bodyPr anchorCtr="0" anchor="t" bIns="45700" lIns="91425" spcFirstLastPara="1" rIns="91425" wrap="square" tIns="45700">
            <a:normAutofit/>
          </a:bodyPr>
          <a:lstStyle>
            <a:lvl1pPr lvl="0" algn="ctr">
              <a:lnSpc>
                <a:spcPct val="112000"/>
              </a:lnSpc>
              <a:spcBef>
                <a:spcPts val="0"/>
              </a:spcBef>
              <a:spcAft>
                <a:spcPts val="0"/>
              </a:spcAft>
              <a:buClr>
                <a:schemeClr val="dk2"/>
              </a:buClr>
              <a:buSzPts val="2300"/>
              <a:buNone/>
              <a:defRPr sz="2300"/>
            </a:lvl1pPr>
            <a:lvl2pPr lvl="1" algn="ctr">
              <a:lnSpc>
                <a:spcPct val="94000"/>
              </a:lnSpc>
              <a:spcBef>
                <a:spcPts val="500"/>
              </a:spcBef>
              <a:spcAft>
                <a:spcPts val="0"/>
              </a:spcAft>
              <a:buClr>
                <a:schemeClr val="dk2"/>
              </a:buClr>
              <a:buSzPts val="2000"/>
              <a:buNone/>
              <a:defRPr sz="2000"/>
            </a:lvl2pPr>
            <a:lvl3pPr lvl="2" algn="ctr">
              <a:lnSpc>
                <a:spcPct val="94000"/>
              </a:lnSpc>
              <a:spcBef>
                <a:spcPts val="500"/>
              </a:spcBef>
              <a:spcAft>
                <a:spcPts val="0"/>
              </a:spcAft>
              <a:buClr>
                <a:schemeClr val="dk2"/>
              </a:buClr>
              <a:buSzPts val="1800"/>
              <a:buNone/>
              <a:defRPr sz="1800"/>
            </a:lvl3pPr>
            <a:lvl4pPr lvl="3" algn="ctr">
              <a:lnSpc>
                <a:spcPct val="94000"/>
              </a:lnSpc>
              <a:spcBef>
                <a:spcPts val="500"/>
              </a:spcBef>
              <a:spcAft>
                <a:spcPts val="0"/>
              </a:spcAft>
              <a:buClr>
                <a:schemeClr val="dk2"/>
              </a:buClr>
              <a:buSzPts val="1600"/>
              <a:buNone/>
              <a:defRPr sz="1600"/>
            </a:lvl4pPr>
            <a:lvl5pPr lvl="4" algn="ctr">
              <a:lnSpc>
                <a:spcPct val="94000"/>
              </a:lnSpc>
              <a:spcBef>
                <a:spcPts val="500"/>
              </a:spcBef>
              <a:spcAft>
                <a:spcPts val="0"/>
              </a:spcAft>
              <a:buClr>
                <a:schemeClr val="dk2"/>
              </a:buClr>
              <a:buSzPts val="1600"/>
              <a:buNone/>
              <a:defRPr sz="1600"/>
            </a:lvl5pPr>
            <a:lvl6pPr lvl="5" algn="ctr">
              <a:lnSpc>
                <a:spcPct val="94000"/>
              </a:lnSpc>
              <a:spcBef>
                <a:spcPts val="500"/>
              </a:spcBef>
              <a:spcAft>
                <a:spcPts val="0"/>
              </a:spcAft>
              <a:buClr>
                <a:schemeClr val="dk2"/>
              </a:buClr>
              <a:buSzPts val="1600"/>
              <a:buNone/>
              <a:defRPr sz="1600"/>
            </a:lvl6pPr>
            <a:lvl7pPr lvl="6" algn="ctr">
              <a:lnSpc>
                <a:spcPct val="94000"/>
              </a:lnSpc>
              <a:spcBef>
                <a:spcPts val="500"/>
              </a:spcBef>
              <a:spcAft>
                <a:spcPts val="0"/>
              </a:spcAft>
              <a:buClr>
                <a:schemeClr val="dk2"/>
              </a:buClr>
              <a:buSzPts val="1600"/>
              <a:buNone/>
              <a:defRPr sz="1600"/>
            </a:lvl7pPr>
            <a:lvl8pPr lvl="7" algn="ctr">
              <a:lnSpc>
                <a:spcPct val="94000"/>
              </a:lnSpc>
              <a:spcBef>
                <a:spcPts val="500"/>
              </a:spcBef>
              <a:spcAft>
                <a:spcPts val="0"/>
              </a:spcAft>
              <a:buClr>
                <a:schemeClr val="dk2"/>
              </a:buClr>
              <a:buSzPts val="1600"/>
              <a:buNone/>
              <a:defRPr sz="1600"/>
            </a:lvl8pPr>
            <a:lvl9pPr lvl="8" algn="ctr">
              <a:lnSpc>
                <a:spcPct val="94000"/>
              </a:lnSpc>
              <a:spcBef>
                <a:spcPts val="500"/>
              </a:spcBef>
              <a:spcAft>
                <a:spcPts val="200"/>
              </a:spcAft>
              <a:buClr>
                <a:schemeClr val="dk2"/>
              </a:buClr>
              <a:buSzPts val="1600"/>
              <a:buNone/>
              <a:defRPr sz="1600"/>
            </a:lvl9pPr>
          </a:lstStyle>
          <a:p/>
        </p:txBody>
      </p:sp>
      <p:sp>
        <p:nvSpPr>
          <p:cNvPr id="57" name="Google Shape;57;p17"/>
          <p:cNvSpPr txBox="1"/>
          <p:nvPr>
            <p:ph idx="10" type="dt"/>
          </p:nvPr>
        </p:nvSpPr>
        <p:spPr>
          <a:xfrm>
            <a:off x="752858" y="6453386"/>
            <a:ext cx="1607944" cy="40461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solidFill>
                  <a:schemeClr val="dk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8" name="Google Shape;58;p17"/>
          <p:cNvSpPr txBox="1"/>
          <p:nvPr>
            <p:ph idx="11" type="ftr"/>
          </p:nvPr>
        </p:nvSpPr>
        <p:spPr>
          <a:xfrm>
            <a:off x="2584054" y="6453386"/>
            <a:ext cx="7023377" cy="40461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solidFill>
                  <a:schemeClr val="dk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9" name="Google Shape;59;p17"/>
          <p:cNvSpPr txBox="1"/>
          <p:nvPr>
            <p:ph idx="12" type="sldNum"/>
          </p:nvPr>
        </p:nvSpPr>
        <p:spPr>
          <a:xfrm>
            <a:off x="9830683" y="6453386"/>
            <a:ext cx="1596292" cy="40461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b="0" i="0" sz="1200" u="none" cap="none" strike="noStrike">
                <a:solidFill>
                  <a:schemeClr val="dk2"/>
                </a:solidFill>
                <a:latin typeface="Libre Franklin"/>
                <a:ea typeface="Libre Franklin"/>
                <a:cs typeface="Libre Franklin"/>
                <a:sym typeface="Libre Franklin"/>
              </a:defRPr>
            </a:lvl1pPr>
            <a:lvl2pPr indent="0" lvl="1" marL="0" algn="r">
              <a:spcBef>
                <a:spcPts val="0"/>
              </a:spcBef>
              <a:buNone/>
              <a:defRPr b="0" i="0" sz="1200" u="none" cap="none" strike="noStrike">
                <a:solidFill>
                  <a:schemeClr val="dk2"/>
                </a:solidFill>
                <a:latin typeface="Libre Franklin"/>
                <a:ea typeface="Libre Franklin"/>
                <a:cs typeface="Libre Franklin"/>
                <a:sym typeface="Libre Franklin"/>
              </a:defRPr>
            </a:lvl2pPr>
            <a:lvl3pPr indent="0" lvl="2" marL="0" algn="r">
              <a:spcBef>
                <a:spcPts val="0"/>
              </a:spcBef>
              <a:buNone/>
              <a:defRPr b="0" i="0" sz="1200" u="none" cap="none" strike="noStrike">
                <a:solidFill>
                  <a:schemeClr val="dk2"/>
                </a:solidFill>
                <a:latin typeface="Libre Franklin"/>
                <a:ea typeface="Libre Franklin"/>
                <a:cs typeface="Libre Franklin"/>
                <a:sym typeface="Libre Franklin"/>
              </a:defRPr>
            </a:lvl3pPr>
            <a:lvl4pPr indent="0" lvl="3" marL="0" algn="r">
              <a:spcBef>
                <a:spcPts val="0"/>
              </a:spcBef>
              <a:buNone/>
              <a:defRPr b="0" i="0" sz="1200" u="none" cap="none" strike="noStrike">
                <a:solidFill>
                  <a:schemeClr val="dk2"/>
                </a:solidFill>
                <a:latin typeface="Libre Franklin"/>
                <a:ea typeface="Libre Franklin"/>
                <a:cs typeface="Libre Franklin"/>
                <a:sym typeface="Libre Franklin"/>
              </a:defRPr>
            </a:lvl4pPr>
            <a:lvl5pPr indent="0" lvl="4" marL="0" algn="r">
              <a:spcBef>
                <a:spcPts val="0"/>
              </a:spcBef>
              <a:buNone/>
              <a:defRPr b="0" i="0" sz="1200" u="none" cap="none" strike="noStrike">
                <a:solidFill>
                  <a:schemeClr val="dk2"/>
                </a:solidFill>
                <a:latin typeface="Libre Franklin"/>
                <a:ea typeface="Libre Franklin"/>
                <a:cs typeface="Libre Franklin"/>
                <a:sym typeface="Libre Franklin"/>
              </a:defRPr>
            </a:lvl5pPr>
            <a:lvl6pPr indent="0" lvl="5" marL="0" algn="r">
              <a:spcBef>
                <a:spcPts val="0"/>
              </a:spcBef>
              <a:buNone/>
              <a:defRPr b="0" i="0" sz="1200" u="none" cap="none" strike="noStrike">
                <a:solidFill>
                  <a:schemeClr val="dk2"/>
                </a:solidFill>
                <a:latin typeface="Libre Franklin"/>
                <a:ea typeface="Libre Franklin"/>
                <a:cs typeface="Libre Franklin"/>
                <a:sym typeface="Libre Franklin"/>
              </a:defRPr>
            </a:lvl6pPr>
            <a:lvl7pPr indent="0" lvl="6" marL="0" algn="r">
              <a:spcBef>
                <a:spcPts val="0"/>
              </a:spcBef>
              <a:buNone/>
              <a:defRPr b="0" i="0" sz="1200" u="none" cap="none" strike="noStrike">
                <a:solidFill>
                  <a:schemeClr val="dk2"/>
                </a:solidFill>
                <a:latin typeface="Libre Franklin"/>
                <a:ea typeface="Libre Franklin"/>
                <a:cs typeface="Libre Franklin"/>
                <a:sym typeface="Libre Franklin"/>
              </a:defRPr>
            </a:lvl7pPr>
            <a:lvl8pPr indent="0" lvl="7" marL="0" algn="r">
              <a:spcBef>
                <a:spcPts val="0"/>
              </a:spcBef>
              <a:buNone/>
              <a:defRPr b="0" i="0" sz="1200" u="none" cap="none" strike="noStrike">
                <a:solidFill>
                  <a:schemeClr val="dk2"/>
                </a:solidFill>
                <a:latin typeface="Libre Franklin"/>
                <a:ea typeface="Libre Franklin"/>
                <a:cs typeface="Libre Franklin"/>
                <a:sym typeface="Libre Franklin"/>
              </a:defRPr>
            </a:lvl8pPr>
            <a:lvl9pPr indent="0" lvl="8" marL="0" algn="r">
              <a:spcBef>
                <a:spcPts val="0"/>
              </a:spcBef>
              <a:buNone/>
              <a:defRPr b="0" i="0" sz="1200" u="none" cap="none" strike="noStrike">
                <a:solidFill>
                  <a:schemeClr val="dk2"/>
                </a:solidFill>
                <a:latin typeface="Libre Franklin"/>
                <a:ea typeface="Libre Franklin"/>
                <a:cs typeface="Libre Franklin"/>
                <a:sym typeface="Libre Franklin"/>
              </a:defRPr>
            </a:lvl9pPr>
          </a:lstStyle>
          <a:p>
            <a:pPr indent="0" lvl="0" marL="0" rtl="0" algn="r">
              <a:spcBef>
                <a:spcPts val="0"/>
              </a:spcBef>
              <a:spcAft>
                <a:spcPts val="0"/>
              </a:spcAft>
              <a:buNone/>
            </a:pPr>
            <a:fld id="{00000000-1234-1234-1234-123412341234}" type="slidenum">
              <a:rPr lang="en-US"/>
              <a:t>‹#›</a:t>
            </a:fld>
            <a:endParaRPr/>
          </a:p>
        </p:txBody>
      </p:sp>
      <p:grpSp>
        <p:nvGrpSpPr>
          <p:cNvPr id="60" name="Google Shape;60;p17"/>
          <p:cNvGrpSpPr/>
          <p:nvPr/>
        </p:nvGrpSpPr>
        <p:grpSpPr>
          <a:xfrm>
            <a:off x="752858" y="744469"/>
            <a:ext cx="10674116" cy="5349671"/>
            <a:chOff x="752858" y="744469"/>
            <a:chExt cx="10674116" cy="5349671"/>
          </a:xfrm>
        </p:grpSpPr>
        <p:sp>
          <p:nvSpPr>
            <p:cNvPr id="61" name="Google Shape;61;p17"/>
            <p:cNvSpPr/>
            <p:nvPr/>
          </p:nvSpPr>
          <p:spPr>
            <a:xfrm>
              <a:off x="8151962" y="1685652"/>
              <a:ext cx="3275013" cy="4408488"/>
            </a:xfrm>
            <a:custGeom>
              <a:rect b="b" l="l" r="r" t="t"/>
              <a:pathLst>
                <a:path extrusionOk="0" h="10000" w="10000">
                  <a:moveTo>
                    <a:pt x="8761" y="0"/>
                  </a:moveTo>
                  <a:lnTo>
                    <a:pt x="10000" y="0"/>
                  </a:lnTo>
                  <a:lnTo>
                    <a:pt x="10000" y="10000"/>
                  </a:lnTo>
                  <a:lnTo>
                    <a:pt x="0" y="10000"/>
                  </a:lnTo>
                  <a:lnTo>
                    <a:pt x="0" y="9126"/>
                  </a:lnTo>
                  <a:lnTo>
                    <a:pt x="8761" y="9127"/>
                  </a:lnTo>
                  <a:lnTo>
                    <a:pt x="8761" y="0"/>
                  </a:lnTo>
                  <a:close/>
                </a:path>
              </a:pathLst>
            </a:custGeom>
            <a:solidFill>
              <a:schemeClr val="dk2"/>
            </a:solidFill>
            <a:ln>
              <a:noFill/>
            </a:ln>
          </p:spPr>
        </p:sp>
        <p:sp>
          <p:nvSpPr>
            <p:cNvPr id="62" name="Google Shape;62;p17"/>
            <p:cNvSpPr/>
            <p:nvPr/>
          </p:nvSpPr>
          <p:spPr>
            <a:xfrm rot="10800000">
              <a:off x="752858" y="744469"/>
              <a:ext cx="3275668" cy="4408488"/>
            </a:xfrm>
            <a:custGeom>
              <a:rect b="b" l="l" r="r" t="t"/>
              <a:pathLst>
                <a:path extrusionOk="0" h="10000" w="10002">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showMasterSp="0" type="secHead">
  <p:cSld name="SECTION_HEADER">
    <p:bg>
      <p:bgPr>
        <a:solidFill>
          <a:schemeClr val="dk2"/>
        </a:solidFill>
      </p:bgPr>
    </p:bg>
    <p:spTree>
      <p:nvGrpSpPr>
        <p:cNvPr id="63" name="Shape 63"/>
        <p:cNvGrpSpPr/>
        <p:nvPr/>
      </p:nvGrpSpPr>
      <p:grpSpPr>
        <a:xfrm>
          <a:off x="0" y="0"/>
          <a:ext cx="0" cy="0"/>
          <a:chOff x="0" y="0"/>
          <a:chExt cx="0" cy="0"/>
        </a:xfrm>
      </p:grpSpPr>
      <p:sp>
        <p:nvSpPr>
          <p:cNvPr id="64" name="Google Shape;64;p23"/>
          <p:cNvSpPr txBox="1"/>
          <p:nvPr>
            <p:ph type="title"/>
          </p:nvPr>
        </p:nvSpPr>
        <p:spPr>
          <a:xfrm>
            <a:off x="765025" y="1301360"/>
            <a:ext cx="9612971" cy="2852737"/>
          </a:xfrm>
          <a:prstGeom prst="rect">
            <a:avLst/>
          </a:prstGeom>
          <a:noFill/>
          <a:ln>
            <a:noFill/>
          </a:ln>
        </p:spPr>
        <p:txBody>
          <a:bodyPr anchorCtr="0" anchor="b" bIns="45700" lIns="91425" spcFirstLastPara="1" rIns="91425" wrap="square" tIns="45700">
            <a:normAutofit/>
          </a:bodyPr>
          <a:lstStyle>
            <a:lvl1pPr lvl="0" algn="r">
              <a:lnSpc>
                <a:spcPct val="89000"/>
              </a:lnSpc>
              <a:spcBef>
                <a:spcPts val="0"/>
              </a:spcBef>
              <a:spcAft>
                <a:spcPts val="0"/>
              </a:spcAft>
              <a:buClr>
                <a:schemeClr val="lt2"/>
              </a:buClr>
              <a:buSzPts val="7200"/>
              <a:buFont typeface="Libre Franklin"/>
              <a:buNone/>
              <a:defRPr sz="7200" cap="none">
                <a:solidFill>
                  <a:schemeClr val="lt2"/>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5" name="Google Shape;65;p23"/>
          <p:cNvSpPr txBox="1"/>
          <p:nvPr>
            <p:ph idx="1" type="body"/>
          </p:nvPr>
        </p:nvSpPr>
        <p:spPr>
          <a:xfrm>
            <a:off x="765025" y="4216328"/>
            <a:ext cx="9612971" cy="1143324"/>
          </a:xfrm>
          <a:prstGeom prst="rect">
            <a:avLst/>
          </a:prstGeom>
          <a:noFill/>
          <a:ln>
            <a:noFill/>
          </a:ln>
        </p:spPr>
        <p:txBody>
          <a:bodyPr anchorCtr="0" anchor="t" bIns="45700" lIns="91425" spcFirstLastPara="1" rIns="91425" wrap="square" tIns="45700">
            <a:normAutofit/>
          </a:bodyPr>
          <a:lstStyle>
            <a:lvl1pPr indent="-228600" lvl="0" marL="457200" algn="r">
              <a:lnSpc>
                <a:spcPct val="112000"/>
              </a:lnSpc>
              <a:spcBef>
                <a:spcPts val="0"/>
              </a:spcBef>
              <a:spcAft>
                <a:spcPts val="0"/>
              </a:spcAft>
              <a:buClr>
                <a:schemeClr val="lt2"/>
              </a:buClr>
              <a:buSzPts val="2400"/>
              <a:buNone/>
              <a:defRPr sz="2400">
                <a:solidFill>
                  <a:schemeClr val="lt2"/>
                </a:solidFill>
              </a:defRPr>
            </a:lvl1pPr>
            <a:lvl2pPr indent="-228600" lvl="1" marL="914400" algn="l">
              <a:lnSpc>
                <a:spcPct val="94000"/>
              </a:lnSpc>
              <a:spcBef>
                <a:spcPts val="500"/>
              </a:spcBef>
              <a:spcAft>
                <a:spcPts val="0"/>
              </a:spcAft>
              <a:buClr>
                <a:schemeClr val="lt1"/>
              </a:buClr>
              <a:buSzPts val="2000"/>
              <a:buNone/>
              <a:defRPr sz="2000">
                <a:solidFill>
                  <a:schemeClr val="lt1"/>
                </a:solidFill>
              </a:defRPr>
            </a:lvl2pPr>
            <a:lvl3pPr indent="-228600" lvl="2" marL="1371600" algn="l">
              <a:lnSpc>
                <a:spcPct val="94000"/>
              </a:lnSpc>
              <a:spcBef>
                <a:spcPts val="500"/>
              </a:spcBef>
              <a:spcAft>
                <a:spcPts val="0"/>
              </a:spcAft>
              <a:buClr>
                <a:schemeClr val="lt1"/>
              </a:buClr>
              <a:buSzPts val="1800"/>
              <a:buNone/>
              <a:defRPr sz="1800">
                <a:solidFill>
                  <a:schemeClr val="lt1"/>
                </a:solidFill>
              </a:defRPr>
            </a:lvl3pPr>
            <a:lvl4pPr indent="-228600" lvl="3" marL="1828800" algn="l">
              <a:lnSpc>
                <a:spcPct val="94000"/>
              </a:lnSpc>
              <a:spcBef>
                <a:spcPts val="500"/>
              </a:spcBef>
              <a:spcAft>
                <a:spcPts val="0"/>
              </a:spcAft>
              <a:buClr>
                <a:schemeClr val="lt1"/>
              </a:buClr>
              <a:buSzPts val="1600"/>
              <a:buNone/>
              <a:defRPr sz="1600">
                <a:solidFill>
                  <a:schemeClr val="lt1"/>
                </a:solidFill>
              </a:defRPr>
            </a:lvl4pPr>
            <a:lvl5pPr indent="-228600" lvl="4" marL="2286000" algn="l">
              <a:lnSpc>
                <a:spcPct val="94000"/>
              </a:lnSpc>
              <a:spcBef>
                <a:spcPts val="500"/>
              </a:spcBef>
              <a:spcAft>
                <a:spcPts val="0"/>
              </a:spcAft>
              <a:buClr>
                <a:schemeClr val="lt1"/>
              </a:buClr>
              <a:buSzPts val="1600"/>
              <a:buNone/>
              <a:defRPr sz="1600">
                <a:solidFill>
                  <a:schemeClr val="lt1"/>
                </a:solidFill>
              </a:defRPr>
            </a:lvl5pPr>
            <a:lvl6pPr indent="-228600" lvl="5" marL="2743200" algn="l">
              <a:lnSpc>
                <a:spcPct val="94000"/>
              </a:lnSpc>
              <a:spcBef>
                <a:spcPts val="500"/>
              </a:spcBef>
              <a:spcAft>
                <a:spcPts val="0"/>
              </a:spcAft>
              <a:buClr>
                <a:schemeClr val="lt1"/>
              </a:buClr>
              <a:buSzPts val="1600"/>
              <a:buNone/>
              <a:defRPr sz="1600">
                <a:solidFill>
                  <a:schemeClr val="lt1"/>
                </a:solidFill>
              </a:defRPr>
            </a:lvl6pPr>
            <a:lvl7pPr indent="-228600" lvl="6" marL="3200400" algn="l">
              <a:lnSpc>
                <a:spcPct val="94000"/>
              </a:lnSpc>
              <a:spcBef>
                <a:spcPts val="500"/>
              </a:spcBef>
              <a:spcAft>
                <a:spcPts val="0"/>
              </a:spcAft>
              <a:buClr>
                <a:schemeClr val="lt1"/>
              </a:buClr>
              <a:buSzPts val="1600"/>
              <a:buNone/>
              <a:defRPr sz="1600">
                <a:solidFill>
                  <a:schemeClr val="lt1"/>
                </a:solidFill>
              </a:defRPr>
            </a:lvl7pPr>
            <a:lvl8pPr indent="-228600" lvl="7" marL="3657600" algn="l">
              <a:lnSpc>
                <a:spcPct val="94000"/>
              </a:lnSpc>
              <a:spcBef>
                <a:spcPts val="500"/>
              </a:spcBef>
              <a:spcAft>
                <a:spcPts val="0"/>
              </a:spcAft>
              <a:buClr>
                <a:schemeClr val="lt1"/>
              </a:buClr>
              <a:buSzPts val="1600"/>
              <a:buNone/>
              <a:defRPr sz="1600">
                <a:solidFill>
                  <a:schemeClr val="lt1"/>
                </a:solidFill>
              </a:defRPr>
            </a:lvl8pPr>
            <a:lvl9pPr indent="-228600" lvl="8" marL="4114800" algn="l">
              <a:lnSpc>
                <a:spcPct val="94000"/>
              </a:lnSpc>
              <a:spcBef>
                <a:spcPts val="500"/>
              </a:spcBef>
              <a:spcAft>
                <a:spcPts val="200"/>
              </a:spcAft>
              <a:buClr>
                <a:schemeClr val="lt1"/>
              </a:buClr>
              <a:buSzPts val="1600"/>
              <a:buNone/>
              <a:defRPr sz="1600">
                <a:solidFill>
                  <a:schemeClr val="lt1"/>
                </a:solidFill>
              </a:defRPr>
            </a:lvl9pPr>
          </a:lstStyle>
          <a:p/>
        </p:txBody>
      </p:sp>
      <p:sp>
        <p:nvSpPr>
          <p:cNvPr id="66" name="Google Shape;66;p23"/>
          <p:cNvSpPr txBox="1"/>
          <p:nvPr>
            <p:ph idx="10" type="dt"/>
          </p:nvPr>
        </p:nvSpPr>
        <p:spPr>
          <a:xfrm>
            <a:off x="738908" y="6453386"/>
            <a:ext cx="1622409" cy="40461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7" name="Google Shape;67;p23"/>
          <p:cNvSpPr txBox="1"/>
          <p:nvPr>
            <p:ph idx="11" type="ftr"/>
          </p:nvPr>
        </p:nvSpPr>
        <p:spPr>
          <a:xfrm>
            <a:off x="2584312" y="6453386"/>
            <a:ext cx="7023377" cy="40461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8" name="Google Shape;68;p23"/>
          <p:cNvSpPr txBox="1"/>
          <p:nvPr>
            <p:ph idx="12" type="sldNum"/>
          </p:nvPr>
        </p:nvSpPr>
        <p:spPr>
          <a:xfrm>
            <a:off x="9830683" y="6453386"/>
            <a:ext cx="1596292" cy="40461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sz="1200">
                <a:solidFill>
                  <a:schemeClr val="lt2"/>
                </a:solidFill>
                <a:latin typeface="Libre Franklin"/>
                <a:ea typeface="Libre Franklin"/>
                <a:cs typeface="Libre Franklin"/>
                <a:sym typeface="Libre Franklin"/>
              </a:defRPr>
            </a:lvl1pPr>
            <a:lvl2pPr indent="0" lvl="1" marL="0" algn="r">
              <a:spcBef>
                <a:spcPts val="0"/>
              </a:spcBef>
              <a:buNone/>
              <a:defRPr sz="1200">
                <a:solidFill>
                  <a:schemeClr val="lt2"/>
                </a:solidFill>
                <a:latin typeface="Libre Franklin"/>
                <a:ea typeface="Libre Franklin"/>
                <a:cs typeface="Libre Franklin"/>
                <a:sym typeface="Libre Franklin"/>
              </a:defRPr>
            </a:lvl2pPr>
            <a:lvl3pPr indent="0" lvl="2" marL="0" algn="r">
              <a:spcBef>
                <a:spcPts val="0"/>
              </a:spcBef>
              <a:buNone/>
              <a:defRPr sz="1200">
                <a:solidFill>
                  <a:schemeClr val="lt2"/>
                </a:solidFill>
                <a:latin typeface="Libre Franklin"/>
                <a:ea typeface="Libre Franklin"/>
                <a:cs typeface="Libre Franklin"/>
                <a:sym typeface="Libre Franklin"/>
              </a:defRPr>
            </a:lvl3pPr>
            <a:lvl4pPr indent="0" lvl="3" marL="0" algn="r">
              <a:spcBef>
                <a:spcPts val="0"/>
              </a:spcBef>
              <a:buNone/>
              <a:defRPr sz="1200">
                <a:solidFill>
                  <a:schemeClr val="lt2"/>
                </a:solidFill>
                <a:latin typeface="Libre Franklin"/>
                <a:ea typeface="Libre Franklin"/>
                <a:cs typeface="Libre Franklin"/>
                <a:sym typeface="Libre Franklin"/>
              </a:defRPr>
            </a:lvl4pPr>
            <a:lvl5pPr indent="0" lvl="4" marL="0" algn="r">
              <a:spcBef>
                <a:spcPts val="0"/>
              </a:spcBef>
              <a:buNone/>
              <a:defRPr sz="1200">
                <a:solidFill>
                  <a:schemeClr val="lt2"/>
                </a:solidFill>
                <a:latin typeface="Libre Franklin"/>
                <a:ea typeface="Libre Franklin"/>
                <a:cs typeface="Libre Franklin"/>
                <a:sym typeface="Libre Franklin"/>
              </a:defRPr>
            </a:lvl5pPr>
            <a:lvl6pPr indent="0" lvl="5" marL="0" algn="r">
              <a:spcBef>
                <a:spcPts val="0"/>
              </a:spcBef>
              <a:buNone/>
              <a:defRPr sz="1200">
                <a:solidFill>
                  <a:schemeClr val="lt2"/>
                </a:solidFill>
                <a:latin typeface="Libre Franklin"/>
                <a:ea typeface="Libre Franklin"/>
                <a:cs typeface="Libre Franklin"/>
                <a:sym typeface="Libre Franklin"/>
              </a:defRPr>
            </a:lvl6pPr>
            <a:lvl7pPr indent="0" lvl="6" marL="0" algn="r">
              <a:spcBef>
                <a:spcPts val="0"/>
              </a:spcBef>
              <a:buNone/>
              <a:defRPr sz="1200">
                <a:solidFill>
                  <a:schemeClr val="lt2"/>
                </a:solidFill>
                <a:latin typeface="Libre Franklin"/>
                <a:ea typeface="Libre Franklin"/>
                <a:cs typeface="Libre Franklin"/>
                <a:sym typeface="Libre Franklin"/>
              </a:defRPr>
            </a:lvl7pPr>
            <a:lvl8pPr indent="0" lvl="7" marL="0" algn="r">
              <a:spcBef>
                <a:spcPts val="0"/>
              </a:spcBef>
              <a:buNone/>
              <a:defRPr sz="1200">
                <a:solidFill>
                  <a:schemeClr val="lt2"/>
                </a:solidFill>
                <a:latin typeface="Libre Franklin"/>
                <a:ea typeface="Libre Franklin"/>
                <a:cs typeface="Libre Franklin"/>
                <a:sym typeface="Libre Franklin"/>
              </a:defRPr>
            </a:lvl8pPr>
            <a:lvl9pPr indent="0" lvl="8" marL="0" algn="r">
              <a:spcBef>
                <a:spcPts val="0"/>
              </a:spcBef>
              <a:buNone/>
              <a:defRPr sz="1200">
                <a:solidFill>
                  <a:schemeClr val="lt2"/>
                </a:solidFill>
                <a:latin typeface="Libre Franklin"/>
                <a:ea typeface="Libre Franklin"/>
                <a:cs typeface="Libre Franklin"/>
                <a:sym typeface="Libre Franklin"/>
              </a:defRPr>
            </a:lvl9pPr>
          </a:lstStyle>
          <a:p>
            <a:pPr indent="0" lvl="0" marL="0" rtl="0" algn="r">
              <a:spcBef>
                <a:spcPts val="0"/>
              </a:spcBef>
              <a:spcAft>
                <a:spcPts val="0"/>
              </a:spcAft>
              <a:buNone/>
            </a:pPr>
            <a:fld id="{00000000-1234-1234-1234-123412341234}" type="slidenum">
              <a:rPr lang="en-US"/>
              <a:t>‹#›</a:t>
            </a:fld>
            <a:endParaRPr/>
          </a:p>
        </p:txBody>
      </p:sp>
      <p:sp>
        <p:nvSpPr>
          <p:cNvPr id="69" name="Google Shape;69;p23" title="Crop Mark"/>
          <p:cNvSpPr/>
          <p:nvPr/>
        </p:nvSpPr>
        <p:spPr>
          <a:xfrm>
            <a:off x="8151962" y="1685652"/>
            <a:ext cx="3275013" cy="4408488"/>
          </a:xfrm>
          <a:custGeom>
            <a:rect b="b" l="l" r="r" t="t"/>
            <a:pathLst>
              <a:path extrusionOk="0" h="5554" w="4125">
                <a:moveTo>
                  <a:pt x="3614" y="0"/>
                </a:moveTo>
                <a:lnTo>
                  <a:pt x="4125" y="0"/>
                </a:lnTo>
                <a:lnTo>
                  <a:pt x="4125" y="5554"/>
                </a:lnTo>
                <a:lnTo>
                  <a:pt x="0" y="5554"/>
                </a:lnTo>
                <a:lnTo>
                  <a:pt x="0" y="5074"/>
                </a:lnTo>
                <a:lnTo>
                  <a:pt x="3614" y="5074"/>
                </a:lnTo>
                <a:lnTo>
                  <a:pt x="3614" y="0"/>
                </a:lnTo>
                <a:close/>
              </a:path>
            </a:pathLst>
          </a:custGeom>
          <a:solidFill>
            <a:schemeClr val="lt2"/>
          </a:solidFill>
          <a:ln>
            <a:noFill/>
          </a:ln>
        </p:spPr>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70" name="Shape 70"/>
        <p:cNvGrpSpPr/>
        <p:nvPr/>
      </p:nvGrpSpPr>
      <p:grpSpPr>
        <a:xfrm>
          <a:off x="0" y="0"/>
          <a:ext cx="0" cy="0"/>
          <a:chOff x="0" y="0"/>
          <a:chExt cx="0" cy="0"/>
        </a:xfrm>
      </p:grpSpPr>
      <p:sp>
        <p:nvSpPr>
          <p:cNvPr id="71" name="Google Shape;71;p24"/>
          <p:cNvSpPr txBox="1"/>
          <p:nvPr>
            <p:ph type="title"/>
          </p:nvPr>
        </p:nvSpPr>
        <p:spPr>
          <a:xfrm>
            <a:off x="1371600" y="685800"/>
            <a:ext cx="9601200" cy="1485900"/>
          </a:xfrm>
          <a:prstGeom prst="rect">
            <a:avLst/>
          </a:prstGeom>
          <a:noFill/>
          <a:ln>
            <a:noFill/>
          </a:ln>
        </p:spPr>
        <p:txBody>
          <a:bodyPr anchorCtr="0" anchor="t" bIns="45700" lIns="91425" spcFirstLastPara="1" rIns="91425" wrap="square" tIns="45700">
            <a:normAutofit/>
          </a:bodyPr>
          <a:lstStyle>
            <a:lvl1pPr lvl="0" algn="l">
              <a:lnSpc>
                <a:spcPct val="89000"/>
              </a:lnSpc>
              <a:spcBef>
                <a:spcPts val="0"/>
              </a:spcBef>
              <a:spcAft>
                <a:spcPts val="0"/>
              </a:spcAft>
              <a:buClr>
                <a:schemeClr val="dk2"/>
              </a:buClr>
              <a:buSzPts val="4400"/>
              <a:buFont typeface="Libre Franklin"/>
              <a:buNone/>
              <a:defRPr>
                <a:solidFill>
                  <a:schemeClr val="dk2"/>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2" name="Google Shape;72;p24"/>
          <p:cNvSpPr txBox="1"/>
          <p:nvPr>
            <p:ph idx="1" type="body"/>
          </p:nvPr>
        </p:nvSpPr>
        <p:spPr>
          <a:xfrm>
            <a:off x="1371600" y="2285999"/>
            <a:ext cx="4447786" cy="3581401"/>
          </a:xfrm>
          <a:prstGeom prst="rect">
            <a:avLst/>
          </a:prstGeom>
          <a:noFill/>
          <a:ln>
            <a:noFill/>
          </a:ln>
        </p:spPr>
        <p:txBody>
          <a:bodyPr anchorCtr="0" anchor="t" bIns="45700" lIns="91425" spcFirstLastPara="1" rIns="91425" wrap="square" tIns="45700">
            <a:normAutofit/>
          </a:bodyPr>
          <a:lstStyle>
            <a:lvl1pPr indent="-355600" lvl="0" marL="457200" algn="l">
              <a:lnSpc>
                <a:spcPct val="94000"/>
              </a:lnSpc>
              <a:spcBef>
                <a:spcPts val="1000"/>
              </a:spcBef>
              <a:spcAft>
                <a:spcPts val="0"/>
              </a:spcAft>
              <a:buClr>
                <a:schemeClr val="dk2"/>
              </a:buClr>
              <a:buSzPts val="2000"/>
              <a:buChar char="■"/>
              <a:defRPr>
                <a:solidFill>
                  <a:schemeClr val="dk2"/>
                </a:solidFill>
              </a:defRPr>
            </a:lvl1pPr>
            <a:lvl2pPr indent="-355600" lvl="1" marL="914400" algn="l">
              <a:lnSpc>
                <a:spcPct val="94000"/>
              </a:lnSpc>
              <a:spcBef>
                <a:spcPts val="500"/>
              </a:spcBef>
              <a:spcAft>
                <a:spcPts val="0"/>
              </a:spcAft>
              <a:buClr>
                <a:schemeClr val="dk2"/>
              </a:buClr>
              <a:buSzPts val="2000"/>
              <a:buChar char="–"/>
              <a:defRPr>
                <a:solidFill>
                  <a:schemeClr val="dk2"/>
                </a:solidFill>
              </a:defRPr>
            </a:lvl2pPr>
            <a:lvl3pPr indent="-342900" lvl="2" marL="1371600" algn="l">
              <a:lnSpc>
                <a:spcPct val="94000"/>
              </a:lnSpc>
              <a:spcBef>
                <a:spcPts val="500"/>
              </a:spcBef>
              <a:spcAft>
                <a:spcPts val="0"/>
              </a:spcAft>
              <a:buClr>
                <a:schemeClr val="dk2"/>
              </a:buClr>
              <a:buSzPts val="1800"/>
              <a:buChar char="■"/>
              <a:defRPr>
                <a:solidFill>
                  <a:schemeClr val="dk2"/>
                </a:solidFill>
              </a:defRPr>
            </a:lvl3pPr>
            <a:lvl4pPr indent="-342900" lvl="3" marL="1828800" algn="l">
              <a:lnSpc>
                <a:spcPct val="94000"/>
              </a:lnSpc>
              <a:spcBef>
                <a:spcPts val="500"/>
              </a:spcBef>
              <a:spcAft>
                <a:spcPts val="0"/>
              </a:spcAft>
              <a:buClr>
                <a:schemeClr val="dk2"/>
              </a:buClr>
              <a:buSzPts val="1800"/>
              <a:buChar char="–"/>
              <a:defRPr>
                <a:solidFill>
                  <a:schemeClr val="dk2"/>
                </a:solidFill>
              </a:defRPr>
            </a:lvl4pPr>
            <a:lvl5pPr indent="-330200" lvl="4" marL="2286000" algn="l">
              <a:lnSpc>
                <a:spcPct val="94000"/>
              </a:lnSpc>
              <a:spcBef>
                <a:spcPts val="500"/>
              </a:spcBef>
              <a:spcAft>
                <a:spcPts val="0"/>
              </a:spcAft>
              <a:buClr>
                <a:schemeClr val="dk2"/>
              </a:buClr>
              <a:buSzPts val="1600"/>
              <a:buChar char="■"/>
              <a:defRPr>
                <a:solidFill>
                  <a:schemeClr val="dk2"/>
                </a:solidFill>
              </a:defRPr>
            </a:lvl5pPr>
            <a:lvl6pPr indent="-342900" lvl="5" marL="2743200" algn="l">
              <a:lnSpc>
                <a:spcPct val="94000"/>
              </a:lnSpc>
              <a:spcBef>
                <a:spcPts val="500"/>
              </a:spcBef>
              <a:spcAft>
                <a:spcPts val="0"/>
              </a:spcAft>
              <a:buClr>
                <a:schemeClr val="dk2"/>
              </a:buClr>
              <a:buSzPts val="1800"/>
              <a:buChar char="–"/>
              <a:defRPr/>
            </a:lvl6pPr>
            <a:lvl7pPr indent="-342900" lvl="6" marL="3200400" algn="l">
              <a:lnSpc>
                <a:spcPct val="94000"/>
              </a:lnSpc>
              <a:spcBef>
                <a:spcPts val="500"/>
              </a:spcBef>
              <a:spcAft>
                <a:spcPts val="0"/>
              </a:spcAft>
              <a:buClr>
                <a:schemeClr val="dk2"/>
              </a:buClr>
              <a:buSzPts val="1800"/>
              <a:buChar char="■"/>
              <a:defRPr/>
            </a:lvl7pPr>
            <a:lvl8pPr indent="-342900" lvl="7" marL="3657600" algn="l">
              <a:lnSpc>
                <a:spcPct val="94000"/>
              </a:lnSpc>
              <a:spcBef>
                <a:spcPts val="500"/>
              </a:spcBef>
              <a:spcAft>
                <a:spcPts val="0"/>
              </a:spcAft>
              <a:buClr>
                <a:schemeClr val="dk2"/>
              </a:buClr>
              <a:buSzPts val="1800"/>
              <a:buChar char="–"/>
              <a:defRPr/>
            </a:lvl8pPr>
            <a:lvl9pPr indent="-342900" lvl="8" marL="4114800" algn="l">
              <a:lnSpc>
                <a:spcPct val="94000"/>
              </a:lnSpc>
              <a:spcBef>
                <a:spcPts val="500"/>
              </a:spcBef>
              <a:spcAft>
                <a:spcPts val="200"/>
              </a:spcAft>
              <a:buClr>
                <a:schemeClr val="dk2"/>
              </a:buClr>
              <a:buSzPts val="1800"/>
              <a:buChar char="■"/>
              <a:defRPr/>
            </a:lvl9pPr>
          </a:lstStyle>
          <a:p/>
        </p:txBody>
      </p:sp>
      <p:sp>
        <p:nvSpPr>
          <p:cNvPr id="73" name="Google Shape;73;p24"/>
          <p:cNvSpPr txBox="1"/>
          <p:nvPr>
            <p:ph idx="2" type="body"/>
          </p:nvPr>
        </p:nvSpPr>
        <p:spPr>
          <a:xfrm>
            <a:off x="6525403" y="2285999"/>
            <a:ext cx="4447786" cy="3581401"/>
          </a:xfrm>
          <a:prstGeom prst="rect">
            <a:avLst/>
          </a:prstGeom>
          <a:noFill/>
          <a:ln>
            <a:noFill/>
          </a:ln>
        </p:spPr>
        <p:txBody>
          <a:bodyPr anchorCtr="0" anchor="t" bIns="45700" lIns="91425" spcFirstLastPara="1" rIns="91425" wrap="square" tIns="45700">
            <a:normAutofit/>
          </a:bodyPr>
          <a:lstStyle>
            <a:lvl1pPr indent="-355600" lvl="0" marL="457200" algn="l">
              <a:lnSpc>
                <a:spcPct val="94000"/>
              </a:lnSpc>
              <a:spcBef>
                <a:spcPts val="1000"/>
              </a:spcBef>
              <a:spcAft>
                <a:spcPts val="0"/>
              </a:spcAft>
              <a:buClr>
                <a:schemeClr val="dk2"/>
              </a:buClr>
              <a:buSzPts val="2000"/>
              <a:buChar char="■"/>
              <a:defRPr>
                <a:solidFill>
                  <a:schemeClr val="dk2"/>
                </a:solidFill>
              </a:defRPr>
            </a:lvl1pPr>
            <a:lvl2pPr indent="-355600" lvl="1" marL="914400" algn="l">
              <a:lnSpc>
                <a:spcPct val="94000"/>
              </a:lnSpc>
              <a:spcBef>
                <a:spcPts val="500"/>
              </a:spcBef>
              <a:spcAft>
                <a:spcPts val="0"/>
              </a:spcAft>
              <a:buClr>
                <a:schemeClr val="dk2"/>
              </a:buClr>
              <a:buSzPts val="2000"/>
              <a:buChar char="–"/>
              <a:defRPr>
                <a:solidFill>
                  <a:schemeClr val="dk2"/>
                </a:solidFill>
              </a:defRPr>
            </a:lvl2pPr>
            <a:lvl3pPr indent="-342900" lvl="2" marL="1371600" algn="l">
              <a:lnSpc>
                <a:spcPct val="94000"/>
              </a:lnSpc>
              <a:spcBef>
                <a:spcPts val="500"/>
              </a:spcBef>
              <a:spcAft>
                <a:spcPts val="0"/>
              </a:spcAft>
              <a:buClr>
                <a:schemeClr val="dk2"/>
              </a:buClr>
              <a:buSzPts val="1800"/>
              <a:buChar char="■"/>
              <a:defRPr>
                <a:solidFill>
                  <a:schemeClr val="dk2"/>
                </a:solidFill>
              </a:defRPr>
            </a:lvl3pPr>
            <a:lvl4pPr indent="-342900" lvl="3" marL="1828800" algn="l">
              <a:lnSpc>
                <a:spcPct val="94000"/>
              </a:lnSpc>
              <a:spcBef>
                <a:spcPts val="500"/>
              </a:spcBef>
              <a:spcAft>
                <a:spcPts val="0"/>
              </a:spcAft>
              <a:buClr>
                <a:schemeClr val="dk2"/>
              </a:buClr>
              <a:buSzPts val="1800"/>
              <a:buChar char="–"/>
              <a:defRPr>
                <a:solidFill>
                  <a:schemeClr val="dk2"/>
                </a:solidFill>
              </a:defRPr>
            </a:lvl4pPr>
            <a:lvl5pPr indent="-330200" lvl="4" marL="2286000" algn="l">
              <a:lnSpc>
                <a:spcPct val="94000"/>
              </a:lnSpc>
              <a:spcBef>
                <a:spcPts val="500"/>
              </a:spcBef>
              <a:spcAft>
                <a:spcPts val="0"/>
              </a:spcAft>
              <a:buClr>
                <a:schemeClr val="dk2"/>
              </a:buClr>
              <a:buSzPts val="1600"/>
              <a:buChar char="■"/>
              <a:defRPr>
                <a:solidFill>
                  <a:schemeClr val="dk2"/>
                </a:solidFill>
              </a:defRPr>
            </a:lvl5pPr>
            <a:lvl6pPr indent="-342900" lvl="5" marL="2743200" algn="l">
              <a:lnSpc>
                <a:spcPct val="94000"/>
              </a:lnSpc>
              <a:spcBef>
                <a:spcPts val="500"/>
              </a:spcBef>
              <a:spcAft>
                <a:spcPts val="0"/>
              </a:spcAft>
              <a:buClr>
                <a:schemeClr val="dk2"/>
              </a:buClr>
              <a:buSzPts val="1800"/>
              <a:buChar char="–"/>
              <a:defRPr/>
            </a:lvl6pPr>
            <a:lvl7pPr indent="-342900" lvl="6" marL="3200400" algn="l">
              <a:lnSpc>
                <a:spcPct val="94000"/>
              </a:lnSpc>
              <a:spcBef>
                <a:spcPts val="500"/>
              </a:spcBef>
              <a:spcAft>
                <a:spcPts val="0"/>
              </a:spcAft>
              <a:buClr>
                <a:schemeClr val="dk2"/>
              </a:buClr>
              <a:buSzPts val="1800"/>
              <a:buChar char="■"/>
              <a:defRPr/>
            </a:lvl7pPr>
            <a:lvl8pPr indent="-342900" lvl="7" marL="3657600" algn="l">
              <a:lnSpc>
                <a:spcPct val="94000"/>
              </a:lnSpc>
              <a:spcBef>
                <a:spcPts val="500"/>
              </a:spcBef>
              <a:spcAft>
                <a:spcPts val="0"/>
              </a:spcAft>
              <a:buClr>
                <a:schemeClr val="dk2"/>
              </a:buClr>
              <a:buSzPts val="1800"/>
              <a:buChar char="–"/>
              <a:defRPr/>
            </a:lvl8pPr>
            <a:lvl9pPr indent="-342900" lvl="8" marL="4114800" algn="l">
              <a:lnSpc>
                <a:spcPct val="94000"/>
              </a:lnSpc>
              <a:spcBef>
                <a:spcPts val="500"/>
              </a:spcBef>
              <a:spcAft>
                <a:spcPts val="200"/>
              </a:spcAft>
              <a:buClr>
                <a:schemeClr val="dk2"/>
              </a:buClr>
              <a:buSzPts val="1800"/>
              <a:buChar char="■"/>
              <a:defRPr/>
            </a:lvl9pPr>
          </a:lstStyle>
          <a:p/>
        </p:txBody>
      </p:sp>
      <p:sp>
        <p:nvSpPr>
          <p:cNvPr id="74" name="Google Shape;74;p24"/>
          <p:cNvSpPr txBox="1"/>
          <p:nvPr>
            <p:ph idx="10" type="dt"/>
          </p:nvPr>
        </p:nvSpPr>
        <p:spPr>
          <a:xfrm>
            <a:off x="1390650" y="6453386"/>
            <a:ext cx="1204572" cy="40461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5" name="Google Shape;75;p24"/>
          <p:cNvSpPr txBox="1"/>
          <p:nvPr>
            <p:ph idx="11" type="ftr"/>
          </p:nvPr>
        </p:nvSpPr>
        <p:spPr>
          <a:xfrm>
            <a:off x="2893564" y="6453386"/>
            <a:ext cx="6280830" cy="40461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6" name="Google Shape;76;p24"/>
          <p:cNvSpPr txBox="1"/>
          <p:nvPr>
            <p:ph idx="12" type="sldNum"/>
          </p:nvPr>
        </p:nvSpPr>
        <p:spPr>
          <a:xfrm>
            <a:off x="9472736" y="6453386"/>
            <a:ext cx="1596292" cy="40461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77" name="Shape 77"/>
        <p:cNvGrpSpPr/>
        <p:nvPr/>
      </p:nvGrpSpPr>
      <p:grpSpPr>
        <a:xfrm>
          <a:off x="0" y="0"/>
          <a:ext cx="0" cy="0"/>
          <a:chOff x="0" y="0"/>
          <a:chExt cx="0" cy="0"/>
        </a:xfrm>
      </p:grpSpPr>
      <p:sp>
        <p:nvSpPr>
          <p:cNvPr id="78" name="Google Shape;78;p25"/>
          <p:cNvSpPr txBox="1"/>
          <p:nvPr>
            <p:ph type="title"/>
          </p:nvPr>
        </p:nvSpPr>
        <p:spPr>
          <a:xfrm>
            <a:off x="1371600" y="685800"/>
            <a:ext cx="9601200" cy="1485900"/>
          </a:xfrm>
          <a:prstGeom prst="rect">
            <a:avLst/>
          </a:prstGeom>
          <a:noFill/>
          <a:ln>
            <a:noFill/>
          </a:ln>
        </p:spPr>
        <p:txBody>
          <a:bodyPr anchorCtr="0" anchor="t" bIns="45700" lIns="91425" spcFirstLastPara="1" rIns="91425" wrap="square" tIns="45700">
            <a:normAutofit/>
          </a:bodyPr>
          <a:lstStyle>
            <a:lvl1pPr lvl="0" algn="l">
              <a:lnSpc>
                <a:spcPct val="89000"/>
              </a:lnSpc>
              <a:spcBef>
                <a:spcPts val="0"/>
              </a:spcBef>
              <a:spcAft>
                <a:spcPts val="0"/>
              </a:spcAft>
              <a:buClr>
                <a:schemeClr val="dk2"/>
              </a:buClr>
              <a:buSzPts val="4400"/>
              <a:buFont typeface="Libre Franklin"/>
              <a:buNone/>
              <a:defRPr>
                <a:solidFill>
                  <a:schemeClr val="dk2"/>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9" name="Google Shape;79;p25"/>
          <p:cNvSpPr txBox="1"/>
          <p:nvPr>
            <p:ph idx="1" type="body"/>
          </p:nvPr>
        </p:nvSpPr>
        <p:spPr>
          <a:xfrm>
            <a:off x="1371600" y="2340864"/>
            <a:ext cx="4443984" cy="823912"/>
          </a:xfrm>
          <a:prstGeom prst="rect">
            <a:avLst/>
          </a:prstGeom>
          <a:noFill/>
          <a:ln>
            <a:noFill/>
          </a:ln>
        </p:spPr>
        <p:txBody>
          <a:bodyPr anchorCtr="0" anchor="b" bIns="45700" lIns="91425" spcFirstLastPara="1" rIns="91425" wrap="square" tIns="45700">
            <a:noAutofit/>
          </a:bodyPr>
          <a:lstStyle>
            <a:lvl1pPr indent="-228600" lvl="0" marL="457200" algn="l">
              <a:lnSpc>
                <a:spcPct val="84000"/>
              </a:lnSpc>
              <a:spcBef>
                <a:spcPts val="0"/>
              </a:spcBef>
              <a:spcAft>
                <a:spcPts val="0"/>
              </a:spcAft>
              <a:buClr>
                <a:schemeClr val="dk2"/>
              </a:buClr>
              <a:buSzPts val="3000"/>
              <a:buNone/>
              <a:defRPr b="0" sz="3000">
                <a:solidFill>
                  <a:schemeClr val="dk2"/>
                </a:solidFill>
              </a:defRPr>
            </a:lvl1pPr>
            <a:lvl2pPr indent="-228600" lvl="1" marL="914400" algn="l">
              <a:lnSpc>
                <a:spcPct val="94000"/>
              </a:lnSpc>
              <a:spcBef>
                <a:spcPts val="500"/>
              </a:spcBef>
              <a:spcAft>
                <a:spcPts val="0"/>
              </a:spcAft>
              <a:buClr>
                <a:schemeClr val="dk2"/>
              </a:buClr>
              <a:buSzPts val="2000"/>
              <a:buNone/>
              <a:defRPr b="1" sz="2000"/>
            </a:lvl2pPr>
            <a:lvl3pPr indent="-228600" lvl="2" marL="1371600" algn="l">
              <a:lnSpc>
                <a:spcPct val="94000"/>
              </a:lnSpc>
              <a:spcBef>
                <a:spcPts val="500"/>
              </a:spcBef>
              <a:spcAft>
                <a:spcPts val="0"/>
              </a:spcAft>
              <a:buClr>
                <a:schemeClr val="dk2"/>
              </a:buClr>
              <a:buSzPts val="1800"/>
              <a:buNone/>
              <a:defRPr b="1" sz="1800"/>
            </a:lvl3pPr>
            <a:lvl4pPr indent="-228600" lvl="3" marL="1828800" algn="l">
              <a:lnSpc>
                <a:spcPct val="94000"/>
              </a:lnSpc>
              <a:spcBef>
                <a:spcPts val="500"/>
              </a:spcBef>
              <a:spcAft>
                <a:spcPts val="0"/>
              </a:spcAft>
              <a:buClr>
                <a:schemeClr val="dk2"/>
              </a:buClr>
              <a:buSzPts val="1600"/>
              <a:buNone/>
              <a:defRPr b="1" sz="1600"/>
            </a:lvl4pPr>
            <a:lvl5pPr indent="-228600" lvl="4" marL="2286000" algn="l">
              <a:lnSpc>
                <a:spcPct val="94000"/>
              </a:lnSpc>
              <a:spcBef>
                <a:spcPts val="500"/>
              </a:spcBef>
              <a:spcAft>
                <a:spcPts val="0"/>
              </a:spcAft>
              <a:buClr>
                <a:schemeClr val="dk2"/>
              </a:buClr>
              <a:buSzPts val="1600"/>
              <a:buNone/>
              <a:defRPr b="1" sz="1600"/>
            </a:lvl5pPr>
            <a:lvl6pPr indent="-228600" lvl="5" marL="2743200" algn="l">
              <a:lnSpc>
                <a:spcPct val="94000"/>
              </a:lnSpc>
              <a:spcBef>
                <a:spcPts val="500"/>
              </a:spcBef>
              <a:spcAft>
                <a:spcPts val="0"/>
              </a:spcAft>
              <a:buClr>
                <a:schemeClr val="dk2"/>
              </a:buClr>
              <a:buSzPts val="1600"/>
              <a:buNone/>
              <a:defRPr b="1" sz="1600"/>
            </a:lvl6pPr>
            <a:lvl7pPr indent="-228600" lvl="6" marL="3200400" algn="l">
              <a:lnSpc>
                <a:spcPct val="94000"/>
              </a:lnSpc>
              <a:spcBef>
                <a:spcPts val="500"/>
              </a:spcBef>
              <a:spcAft>
                <a:spcPts val="0"/>
              </a:spcAft>
              <a:buClr>
                <a:schemeClr val="dk2"/>
              </a:buClr>
              <a:buSzPts val="1600"/>
              <a:buNone/>
              <a:defRPr b="1" sz="1600"/>
            </a:lvl7pPr>
            <a:lvl8pPr indent="-228600" lvl="7" marL="3657600" algn="l">
              <a:lnSpc>
                <a:spcPct val="94000"/>
              </a:lnSpc>
              <a:spcBef>
                <a:spcPts val="500"/>
              </a:spcBef>
              <a:spcAft>
                <a:spcPts val="0"/>
              </a:spcAft>
              <a:buClr>
                <a:schemeClr val="dk2"/>
              </a:buClr>
              <a:buSzPts val="1600"/>
              <a:buNone/>
              <a:defRPr b="1" sz="1600"/>
            </a:lvl8pPr>
            <a:lvl9pPr indent="-228600" lvl="8" marL="4114800" algn="l">
              <a:lnSpc>
                <a:spcPct val="94000"/>
              </a:lnSpc>
              <a:spcBef>
                <a:spcPts val="500"/>
              </a:spcBef>
              <a:spcAft>
                <a:spcPts val="200"/>
              </a:spcAft>
              <a:buClr>
                <a:schemeClr val="dk2"/>
              </a:buClr>
              <a:buSzPts val="1600"/>
              <a:buNone/>
              <a:defRPr b="1" sz="1600"/>
            </a:lvl9pPr>
          </a:lstStyle>
          <a:p/>
        </p:txBody>
      </p:sp>
      <p:sp>
        <p:nvSpPr>
          <p:cNvPr id="80" name="Google Shape;80;p25"/>
          <p:cNvSpPr txBox="1"/>
          <p:nvPr>
            <p:ph idx="2" type="body"/>
          </p:nvPr>
        </p:nvSpPr>
        <p:spPr>
          <a:xfrm>
            <a:off x="1371600" y="3305207"/>
            <a:ext cx="4443984" cy="2562193"/>
          </a:xfrm>
          <a:prstGeom prst="rect">
            <a:avLst/>
          </a:prstGeom>
          <a:noFill/>
          <a:ln>
            <a:noFill/>
          </a:ln>
        </p:spPr>
        <p:txBody>
          <a:bodyPr anchorCtr="0" anchor="t" bIns="45700" lIns="91425" spcFirstLastPara="1" rIns="91425" wrap="square" tIns="45700">
            <a:normAutofit/>
          </a:bodyPr>
          <a:lstStyle>
            <a:lvl1pPr indent="-355600" lvl="0" marL="457200" algn="l">
              <a:lnSpc>
                <a:spcPct val="94000"/>
              </a:lnSpc>
              <a:spcBef>
                <a:spcPts val="1000"/>
              </a:spcBef>
              <a:spcAft>
                <a:spcPts val="0"/>
              </a:spcAft>
              <a:buClr>
                <a:schemeClr val="dk2"/>
              </a:buClr>
              <a:buSzPts val="2000"/>
              <a:buChar char="■"/>
              <a:defRPr>
                <a:solidFill>
                  <a:schemeClr val="dk2"/>
                </a:solidFill>
              </a:defRPr>
            </a:lvl1pPr>
            <a:lvl2pPr indent="-355600" lvl="1" marL="914400" algn="l">
              <a:lnSpc>
                <a:spcPct val="94000"/>
              </a:lnSpc>
              <a:spcBef>
                <a:spcPts val="500"/>
              </a:spcBef>
              <a:spcAft>
                <a:spcPts val="0"/>
              </a:spcAft>
              <a:buClr>
                <a:schemeClr val="dk2"/>
              </a:buClr>
              <a:buSzPts val="2000"/>
              <a:buChar char="–"/>
              <a:defRPr>
                <a:solidFill>
                  <a:schemeClr val="dk2"/>
                </a:solidFill>
              </a:defRPr>
            </a:lvl2pPr>
            <a:lvl3pPr indent="-342900" lvl="2" marL="1371600" algn="l">
              <a:lnSpc>
                <a:spcPct val="94000"/>
              </a:lnSpc>
              <a:spcBef>
                <a:spcPts val="500"/>
              </a:spcBef>
              <a:spcAft>
                <a:spcPts val="0"/>
              </a:spcAft>
              <a:buClr>
                <a:schemeClr val="dk2"/>
              </a:buClr>
              <a:buSzPts val="1800"/>
              <a:buChar char="■"/>
              <a:defRPr>
                <a:solidFill>
                  <a:schemeClr val="dk2"/>
                </a:solidFill>
              </a:defRPr>
            </a:lvl3pPr>
            <a:lvl4pPr indent="-342900" lvl="3" marL="1828800" algn="l">
              <a:lnSpc>
                <a:spcPct val="94000"/>
              </a:lnSpc>
              <a:spcBef>
                <a:spcPts val="500"/>
              </a:spcBef>
              <a:spcAft>
                <a:spcPts val="0"/>
              </a:spcAft>
              <a:buClr>
                <a:schemeClr val="dk2"/>
              </a:buClr>
              <a:buSzPts val="1800"/>
              <a:buChar char="–"/>
              <a:defRPr>
                <a:solidFill>
                  <a:schemeClr val="dk2"/>
                </a:solidFill>
              </a:defRPr>
            </a:lvl4pPr>
            <a:lvl5pPr indent="-330200" lvl="4" marL="2286000" algn="l">
              <a:lnSpc>
                <a:spcPct val="94000"/>
              </a:lnSpc>
              <a:spcBef>
                <a:spcPts val="500"/>
              </a:spcBef>
              <a:spcAft>
                <a:spcPts val="0"/>
              </a:spcAft>
              <a:buClr>
                <a:schemeClr val="dk2"/>
              </a:buClr>
              <a:buSzPts val="1600"/>
              <a:buChar char="■"/>
              <a:defRPr>
                <a:solidFill>
                  <a:schemeClr val="dk2"/>
                </a:solidFill>
              </a:defRPr>
            </a:lvl5pPr>
            <a:lvl6pPr indent="-342900" lvl="5" marL="2743200" algn="l">
              <a:lnSpc>
                <a:spcPct val="94000"/>
              </a:lnSpc>
              <a:spcBef>
                <a:spcPts val="500"/>
              </a:spcBef>
              <a:spcAft>
                <a:spcPts val="0"/>
              </a:spcAft>
              <a:buClr>
                <a:schemeClr val="dk2"/>
              </a:buClr>
              <a:buSzPts val="1800"/>
              <a:buChar char="–"/>
              <a:defRPr/>
            </a:lvl6pPr>
            <a:lvl7pPr indent="-342900" lvl="6" marL="3200400" algn="l">
              <a:lnSpc>
                <a:spcPct val="94000"/>
              </a:lnSpc>
              <a:spcBef>
                <a:spcPts val="500"/>
              </a:spcBef>
              <a:spcAft>
                <a:spcPts val="0"/>
              </a:spcAft>
              <a:buClr>
                <a:schemeClr val="dk2"/>
              </a:buClr>
              <a:buSzPts val="1800"/>
              <a:buChar char="■"/>
              <a:defRPr/>
            </a:lvl7pPr>
            <a:lvl8pPr indent="-342900" lvl="7" marL="3657600" algn="l">
              <a:lnSpc>
                <a:spcPct val="94000"/>
              </a:lnSpc>
              <a:spcBef>
                <a:spcPts val="500"/>
              </a:spcBef>
              <a:spcAft>
                <a:spcPts val="0"/>
              </a:spcAft>
              <a:buClr>
                <a:schemeClr val="dk2"/>
              </a:buClr>
              <a:buSzPts val="1800"/>
              <a:buChar char="–"/>
              <a:defRPr/>
            </a:lvl8pPr>
            <a:lvl9pPr indent="-342900" lvl="8" marL="4114800" algn="l">
              <a:lnSpc>
                <a:spcPct val="94000"/>
              </a:lnSpc>
              <a:spcBef>
                <a:spcPts val="500"/>
              </a:spcBef>
              <a:spcAft>
                <a:spcPts val="200"/>
              </a:spcAft>
              <a:buClr>
                <a:schemeClr val="dk2"/>
              </a:buClr>
              <a:buSzPts val="1800"/>
              <a:buChar char="■"/>
              <a:defRPr/>
            </a:lvl9pPr>
          </a:lstStyle>
          <a:p/>
        </p:txBody>
      </p:sp>
      <p:sp>
        <p:nvSpPr>
          <p:cNvPr id="81" name="Google Shape;81;p25"/>
          <p:cNvSpPr txBox="1"/>
          <p:nvPr>
            <p:ph idx="3" type="body"/>
          </p:nvPr>
        </p:nvSpPr>
        <p:spPr>
          <a:xfrm>
            <a:off x="6525014" y="2340864"/>
            <a:ext cx="4443984" cy="823912"/>
          </a:xfrm>
          <a:prstGeom prst="rect">
            <a:avLst/>
          </a:prstGeom>
          <a:noFill/>
          <a:ln>
            <a:noFill/>
          </a:ln>
        </p:spPr>
        <p:txBody>
          <a:bodyPr anchorCtr="0" anchor="b" bIns="45700" lIns="91425" spcFirstLastPara="1" rIns="91425" wrap="square" tIns="45700">
            <a:noAutofit/>
          </a:bodyPr>
          <a:lstStyle>
            <a:lvl1pPr indent="-228600" lvl="0" marL="457200" algn="l">
              <a:lnSpc>
                <a:spcPct val="84000"/>
              </a:lnSpc>
              <a:spcBef>
                <a:spcPts val="0"/>
              </a:spcBef>
              <a:spcAft>
                <a:spcPts val="0"/>
              </a:spcAft>
              <a:buClr>
                <a:schemeClr val="dk2"/>
              </a:buClr>
              <a:buSzPts val="3000"/>
              <a:buNone/>
              <a:defRPr b="0" sz="3000">
                <a:solidFill>
                  <a:schemeClr val="dk2"/>
                </a:solidFill>
              </a:defRPr>
            </a:lvl1pPr>
            <a:lvl2pPr indent="-228600" lvl="1" marL="914400" algn="l">
              <a:lnSpc>
                <a:spcPct val="94000"/>
              </a:lnSpc>
              <a:spcBef>
                <a:spcPts val="500"/>
              </a:spcBef>
              <a:spcAft>
                <a:spcPts val="0"/>
              </a:spcAft>
              <a:buClr>
                <a:schemeClr val="dk2"/>
              </a:buClr>
              <a:buSzPts val="2000"/>
              <a:buNone/>
              <a:defRPr b="1" sz="2000"/>
            </a:lvl2pPr>
            <a:lvl3pPr indent="-228600" lvl="2" marL="1371600" algn="l">
              <a:lnSpc>
                <a:spcPct val="94000"/>
              </a:lnSpc>
              <a:spcBef>
                <a:spcPts val="500"/>
              </a:spcBef>
              <a:spcAft>
                <a:spcPts val="0"/>
              </a:spcAft>
              <a:buClr>
                <a:schemeClr val="dk2"/>
              </a:buClr>
              <a:buSzPts val="1800"/>
              <a:buNone/>
              <a:defRPr b="1" sz="1800"/>
            </a:lvl3pPr>
            <a:lvl4pPr indent="-228600" lvl="3" marL="1828800" algn="l">
              <a:lnSpc>
                <a:spcPct val="94000"/>
              </a:lnSpc>
              <a:spcBef>
                <a:spcPts val="500"/>
              </a:spcBef>
              <a:spcAft>
                <a:spcPts val="0"/>
              </a:spcAft>
              <a:buClr>
                <a:schemeClr val="dk2"/>
              </a:buClr>
              <a:buSzPts val="1600"/>
              <a:buNone/>
              <a:defRPr b="1" sz="1600"/>
            </a:lvl4pPr>
            <a:lvl5pPr indent="-228600" lvl="4" marL="2286000" algn="l">
              <a:lnSpc>
                <a:spcPct val="94000"/>
              </a:lnSpc>
              <a:spcBef>
                <a:spcPts val="500"/>
              </a:spcBef>
              <a:spcAft>
                <a:spcPts val="0"/>
              </a:spcAft>
              <a:buClr>
                <a:schemeClr val="dk2"/>
              </a:buClr>
              <a:buSzPts val="1600"/>
              <a:buNone/>
              <a:defRPr b="1" sz="1600"/>
            </a:lvl5pPr>
            <a:lvl6pPr indent="-228600" lvl="5" marL="2743200" algn="l">
              <a:lnSpc>
                <a:spcPct val="94000"/>
              </a:lnSpc>
              <a:spcBef>
                <a:spcPts val="500"/>
              </a:spcBef>
              <a:spcAft>
                <a:spcPts val="0"/>
              </a:spcAft>
              <a:buClr>
                <a:schemeClr val="dk2"/>
              </a:buClr>
              <a:buSzPts val="1600"/>
              <a:buNone/>
              <a:defRPr b="1" sz="1600"/>
            </a:lvl6pPr>
            <a:lvl7pPr indent="-228600" lvl="6" marL="3200400" algn="l">
              <a:lnSpc>
                <a:spcPct val="94000"/>
              </a:lnSpc>
              <a:spcBef>
                <a:spcPts val="500"/>
              </a:spcBef>
              <a:spcAft>
                <a:spcPts val="0"/>
              </a:spcAft>
              <a:buClr>
                <a:schemeClr val="dk2"/>
              </a:buClr>
              <a:buSzPts val="1600"/>
              <a:buNone/>
              <a:defRPr b="1" sz="1600"/>
            </a:lvl7pPr>
            <a:lvl8pPr indent="-228600" lvl="7" marL="3657600" algn="l">
              <a:lnSpc>
                <a:spcPct val="94000"/>
              </a:lnSpc>
              <a:spcBef>
                <a:spcPts val="500"/>
              </a:spcBef>
              <a:spcAft>
                <a:spcPts val="0"/>
              </a:spcAft>
              <a:buClr>
                <a:schemeClr val="dk2"/>
              </a:buClr>
              <a:buSzPts val="1600"/>
              <a:buNone/>
              <a:defRPr b="1" sz="1600"/>
            </a:lvl8pPr>
            <a:lvl9pPr indent="-228600" lvl="8" marL="4114800" algn="l">
              <a:lnSpc>
                <a:spcPct val="94000"/>
              </a:lnSpc>
              <a:spcBef>
                <a:spcPts val="500"/>
              </a:spcBef>
              <a:spcAft>
                <a:spcPts val="200"/>
              </a:spcAft>
              <a:buClr>
                <a:schemeClr val="dk2"/>
              </a:buClr>
              <a:buSzPts val="1600"/>
              <a:buNone/>
              <a:defRPr b="1" sz="1600"/>
            </a:lvl9pPr>
          </a:lstStyle>
          <a:p/>
        </p:txBody>
      </p:sp>
      <p:sp>
        <p:nvSpPr>
          <p:cNvPr id="82" name="Google Shape;82;p25"/>
          <p:cNvSpPr txBox="1"/>
          <p:nvPr>
            <p:ph idx="4" type="body"/>
          </p:nvPr>
        </p:nvSpPr>
        <p:spPr>
          <a:xfrm>
            <a:off x="6525014" y="3305207"/>
            <a:ext cx="4443984" cy="2562193"/>
          </a:xfrm>
          <a:prstGeom prst="rect">
            <a:avLst/>
          </a:prstGeom>
          <a:noFill/>
          <a:ln>
            <a:noFill/>
          </a:ln>
        </p:spPr>
        <p:txBody>
          <a:bodyPr anchorCtr="0" anchor="t" bIns="45700" lIns="91425" spcFirstLastPara="1" rIns="91425" wrap="square" tIns="45700">
            <a:normAutofit/>
          </a:bodyPr>
          <a:lstStyle>
            <a:lvl1pPr indent="-355600" lvl="0" marL="457200" algn="l">
              <a:lnSpc>
                <a:spcPct val="94000"/>
              </a:lnSpc>
              <a:spcBef>
                <a:spcPts val="1000"/>
              </a:spcBef>
              <a:spcAft>
                <a:spcPts val="0"/>
              </a:spcAft>
              <a:buClr>
                <a:schemeClr val="dk2"/>
              </a:buClr>
              <a:buSzPts val="2000"/>
              <a:buChar char="■"/>
              <a:defRPr>
                <a:solidFill>
                  <a:schemeClr val="dk2"/>
                </a:solidFill>
              </a:defRPr>
            </a:lvl1pPr>
            <a:lvl2pPr indent="-355600" lvl="1" marL="914400" algn="l">
              <a:lnSpc>
                <a:spcPct val="94000"/>
              </a:lnSpc>
              <a:spcBef>
                <a:spcPts val="500"/>
              </a:spcBef>
              <a:spcAft>
                <a:spcPts val="0"/>
              </a:spcAft>
              <a:buClr>
                <a:schemeClr val="dk2"/>
              </a:buClr>
              <a:buSzPts val="2000"/>
              <a:buChar char="–"/>
              <a:defRPr>
                <a:solidFill>
                  <a:schemeClr val="dk2"/>
                </a:solidFill>
              </a:defRPr>
            </a:lvl2pPr>
            <a:lvl3pPr indent="-342900" lvl="2" marL="1371600" algn="l">
              <a:lnSpc>
                <a:spcPct val="94000"/>
              </a:lnSpc>
              <a:spcBef>
                <a:spcPts val="500"/>
              </a:spcBef>
              <a:spcAft>
                <a:spcPts val="0"/>
              </a:spcAft>
              <a:buClr>
                <a:schemeClr val="dk2"/>
              </a:buClr>
              <a:buSzPts val="1800"/>
              <a:buChar char="■"/>
              <a:defRPr>
                <a:solidFill>
                  <a:schemeClr val="dk2"/>
                </a:solidFill>
              </a:defRPr>
            </a:lvl3pPr>
            <a:lvl4pPr indent="-342900" lvl="3" marL="1828800" algn="l">
              <a:lnSpc>
                <a:spcPct val="94000"/>
              </a:lnSpc>
              <a:spcBef>
                <a:spcPts val="500"/>
              </a:spcBef>
              <a:spcAft>
                <a:spcPts val="0"/>
              </a:spcAft>
              <a:buClr>
                <a:schemeClr val="dk2"/>
              </a:buClr>
              <a:buSzPts val="1800"/>
              <a:buChar char="–"/>
              <a:defRPr>
                <a:solidFill>
                  <a:schemeClr val="dk2"/>
                </a:solidFill>
              </a:defRPr>
            </a:lvl4pPr>
            <a:lvl5pPr indent="-330200" lvl="4" marL="2286000" algn="l">
              <a:lnSpc>
                <a:spcPct val="94000"/>
              </a:lnSpc>
              <a:spcBef>
                <a:spcPts val="500"/>
              </a:spcBef>
              <a:spcAft>
                <a:spcPts val="0"/>
              </a:spcAft>
              <a:buClr>
                <a:schemeClr val="dk2"/>
              </a:buClr>
              <a:buSzPts val="1600"/>
              <a:buChar char="■"/>
              <a:defRPr>
                <a:solidFill>
                  <a:schemeClr val="dk2"/>
                </a:solidFill>
              </a:defRPr>
            </a:lvl5pPr>
            <a:lvl6pPr indent="-342900" lvl="5" marL="2743200" algn="l">
              <a:lnSpc>
                <a:spcPct val="94000"/>
              </a:lnSpc>
              <a:spcBef>
                <a:spcPts val="500"/>
              </a:spcBef>
              <a:spcAft>
                <a:spcPts val="0"/>
              </a:spcAft>
              <a:buClr>
                <a:schemeClr val="dk2"/>
              </a:buClr>
              <a:buSzPts val="1800"/>
              <a:buChar char="–"/>
              <a:defRPr/>
            </a:lvl6pPr>
            <a:lvl7pPr indent="-342900" lvl="6" marL="3200400" algn="l">
              <a:lnSpc>
                <a:spcPct val="94000"/>
              </a:lnSpc>
              <a:spcBef>
                <a:spcPts val="500"/>
              </a:spcBef>
              <a:spcAft>
                <a:spcPts val="0"/>
              </a:spcAft>
              <a:buClr>
                <a:schemeClr val="dk2"/>
              </a:buClr>
              <a:buSzPts val="1800"/>
              <a:buChar char="■"/>
              <a:defRPr/>
            </a:lvl7pPr>
            <a:lvl8pPr indent="-342900" lvl="7" marL="3657600" algn="l">
              <a:lnSpc>
                <a:spcPct val="94000"/>
              </a:lnSpc>
              <a:spcBef>
                <a:spcPts val="500"/>
              </a:spcBef>
              <a:spcAft>
                <a:spcPts val="0"/>
              </a:spcAft>
              <a:buClr>
                <a:schemeClr val="dk2"/>
              </a:buClr>
              <a:buSzPts val="1800"/>
              <a:buChar char="–"/>
              <a:defRPr/>
            </a:lvl8pPr>
            <a:lvl9pPr indent="-342900" lvl="8" marL="4114800" algn="l">
              <a:lnSpc>
                <a:spcPct val="94000"/>
              </a:lnSpc>
              <a:spcBef>
                <a:spcPts val="500"/>
              </a:spcBef>
              <a:spcAft>
                <a:spcPts val="200"/>
              </a:spcAft>
              <a:buClr>
                <a:schemeClr val="dk2"/>
              </a:buClr>
              <a:buSzPts val="1800"/>
              <a:buChar char="■"/>
              <a:defRPr/>
            </a:lvl9pPr>
          </a:lstStyle>
          <a:p/>
        </p:txBody>
      </p:sp>
      <p:sp>
        <p:nvSpPr>
          <p:cNvPr id="83" name="Google Shape;83;p25"/>
          <p:cNvSpPr txBox="1"/>
          <p:nvPr>
            <p:ph idx="10" type="dt"/>
          </p:nvPr>
        </p:nvSpPr>
        <p:spPr>
          <a:xfrm>
            <a:off x="1390650" y="6453386"/>
            <a:ext cx="1204572" cy="40461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4" name="Google Shape;84;p25"/>
          <p:cNvSpPr txBox="1"/>
          <p:nvPr>
            <p:ph idx="11" type="ftr"/>
          </p:nvPr>
        </p:nvSpPr>
        <p:spPr>
          <a:xfrm>
            <a:off x="2893564" y="6453386"/>
            <a:ext cx="6280830" cy="40461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5" name="Google Shape;85;p25"/>
          <p:cNvSpPr txBox="1"/>
          <p:nvPr>
            <p:ph idx="12" type="sldNum"/>
          </p:nvPr>
        </p:nvSpPr>
        <p:spPr>
          <a:xfrm>
            <a:off x="9472736" y="6453386"/>
            <a:ext cx="1596292" cy="40461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theme" Target="../theme/theme3.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slideLayout" Target="../slideLayouts/slideLayout5.xml"/><Relationship Id="rId3" Type="http://schemas.openxmlformats.org/officeDocument/2006/relationships/slideLayout" Target="../slideLayouts/slideLayout6.xml"/><Relationship Id="rId4" Type="http://schemas.openxmlformats.org/officeDocument/2006/relationships/slideLayout" Target="../slideLayouts/slideLayout7.xml"/><Relationship Id="rId11" Type="http://schemas.openxmlformats.org/officeDocument/2006/relationships/slideLayout" Target="../slideLayouts/slideLayout14.xml"/><Relationship Id="rId10" Type="http://schemas.openxmlformats.org/officeDocument/2006/relationships/slideLayout" Target="../slideLayouts/slideLayout13.xml"/><Relationship Id="rId12" Type="http://schemas.openxmlformats.org/officeDocument/2006/relationships/theme" Target="../theme/theme1.xml"/><Relationship Id="rId9" Type="http://schemas.openxmlformats.org/officeDocument/2006/relationships/slideLayout" Target="../slideLayouts/slideLayout12.xml"/><Relationship Id="rId5" Type="http://schemas.openxmlformats.org/officeDocument/2006/relationships/slideLayout" Target="../slideLayouts/slideLayout8.xml"/><Relationship Id="rId6" Type="http://schemas.openxmlformats.org/officeDocument/2006/relationships/slideLayout" Target="../slideLayouts/slideLayout9.xml"/><Relationship Id="rId7" Type="http://schemas.openxmlformats.org/officeDocument/2006/relationships/slideLayout" Target="../slideLayouts/slideLayout10.xml"/><Relationship Id="rId8"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2"/>
        </a:solidFill>
      </p:bgPr>
    </p:bg>
    <p:spTree>
      <p:nvGrpSpPr>
        <p:cNvPr id="9" name="Shape 9"/>
        <p:cNvGrpSpPr/>
        <p:nvPr/>
      </p:nvGrpSpPr>
      <p:grpSpPr>
        <a:xfrm>
          <a:off x="0" y="0"/>
          <a:ext cx="0" cy="0"/>
          <a:chOff x="0" y="0"/>
          <a:chExt cx="0" cy="0"/>
        </a:xfrm>
      </p:grpSpPr>
      <p:sp>
        <p:nvSpPr>
          <p:cNvPr id="10" name="Google Shape;10;p16"/>
          <p:cNvSpPr txBox="1"/>
          <p:nvPr>
            <p:ph type="title"/>
          </p:nvPr>
        </p:nvSpPr>
        <p:spPr>
          <a:xfrm>
            <a:off x="1371600" y="685800"/>
            <a:ext cx="9601200" cy="1485900"/>
          </a:xfrm>
          <a:prstGeom prst="rect">
            <a:avLst/>
          </a:prstGeom>
          <a:noFill/>
          <a:ln>
            <a:noFill/>
          </a:ln>
        </p:spPr>
        <p:txBody>
          <a:bodyPr anchorCtr="0" anchor="t" bIns="45700" lIns="91425" spcFirstLastPara="1" rIns="91425" wrap="square" tIns="45700">
            <a:normAutofit/>
          </a:bodyPr>
          <a:lstStyle>
            <a:lvl1pPr lvl="0" marR="0" rtl="0" algn="l">
              <a:lnSpc>
                <a:spcPct val="89000"/>
              </a:lnSpc>
              <a:spcBef>
                <a:spcPts val="0"/>
              </a:spcBef>
              <a:spcAft>
                <a:spcPts val="0"/>
              </a:spcAft>
              <a:buClr>
                <a:schemeClr val="lt2"/>
              </a:buClr>
              <a:buSzPts val="4400"/>
              <a:buFont typeface="Libre Franklin"/>
              <a:buNone/>
              <a:defRPr b="0" i="0" sz="4400" u="none" cap="none" strike="noStrike">
                <a:solidFill>
                  <a:schemeClr val="lt2"/>
                </a:solidFill>
                <a:latin typeface="Libre Franklin"/>
                <a:ea typeface="Libre Franklin"/>
                <a:cs typeface="Libre Franklin"/>
                <a:sym typeface="Libre Franklin"/>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16"/>
          <p:cNvSpPr txBox="1"/>
          <p:nvPr>
            <p:ph idx="1" type="body"/>
          </p:nvPr>
        </p:nvSpPr>
        <p:spPr>
          <a:xfrm>
            <a:off x="1371600" y="2286000"/>
            <a:ext cx="9601200" cy="3581400"/>
          </a:xfrm>
          <a:prstGeom prst="rect">
            <a:avLst/>
          </a:prstGeom>
          <a:noFill/>
          <a:ln>
            <a:noFill/>
          </a:ln>
        </p:spPr>
        <p:txBody>
          <a:bodyPr anchorCtr="0" anchor="t" bIns="45700" lIns="91425" spcFirstLastPara="1" rIns="91425" wrap="square" tIns="45700">
            <a:normAutofit/>
          </a:bodyPr>
          <a:lstStyle>
            <a:lvl1pPr indent="-355600" lvl="0" marL="457200" marR="0" rtl="0" algn="l">
              <a:lnSpc>
                <a:spcPct val="94000"/>
              </a:lnSpc>
              <a:spcBef>
                <a:spcPts val="1000"/>
              </a:spcBef>
              <a:spcAft>
                <a:spcPts val="0"/>
              </a:spcAft>
              <a:buClr>
                <a:schemeClr val="lt2"/>
              </a:buClr>
              <a:buSzPts val="2000"/>
              <a:buFont typeface="Libre Franklin"/>
              <a:buChar char="■"/>
              <a:defRPr b="0" i="0" sz="2000" u="none" cap="none" strike="noStrike">
                <a:solidFill>
                  <a:schemeClr val="lt2"/>
                </a:solidFill>
                <a:latin typeface="Libre Franklin"/>
                <a:ea typeface="Libre Franklin"/>
                <a:cs typeface="Libre Franklin"/>
                <a:sym typeface="Libre Franklin"/>
              </a:defRPr>
            </a:lvl1pPr>
            <a:lvl2pPr indent="-355600" lvl="1" marL="914400" marR="0" rtl="0" algn="l">
              <a:lnSpc>
                <a:spcPct val="94000"/>
              </a:lnSpc>
              <a:spcBef>
                <a:spcPts val="500"/>
              </a:spcBef>
              <a:spcAft>
                <a:spcPts val="0"/>
              </a:spcAft>
              <a:buClr>
                <a:schemeClr val="lt2"/>
              </a:buClr>
              <a:buSzPts val="2000"/>
              <a:buFont typeface="Libre Franklin"/>
              <a:buChar char="–"/>
              <a:defRPr b="0" i="1" sz="2000" u="none" cap="none" strike="noStrike">
                <a:solidFill>
                  <a:schemeClr val="lt2"/>
                </a:solidFill>
                <a:latin typeface="Libre Franklin"/>
                <a:ea typeface="Libre Franklin"/>
                <a:cs typeface="Libre Franklin"/>
                <a:sym typeface="Libre Franklin"/>
              </a:defRPr>
            </a:lvl2pPr>
            <a:lvl3pPr indent="-342900" lvl="2" marL="1371600" marR="0" rtl="0" algn="l">
              <a:lnSpc>
                <a:spcPct val="94000"/>
              </a:lnSpc>
              <a:spcBef>
                <a:spcPts val="500"/>
              </a:spcBef>
              <a:spcAft>
                <a:spcPts val="0"/>
              </a:spcAft>
              <a:buClr>
                <a:schemeClr val="lt2"/>
              </a:buClr>
              <a:buSzPts val="1800"/>
              <a:buFont typeface="Libre Franklin"/>
              <a:buChar char="■"/>
              <a:defRPr b="0" i="0" sz="1800" u="none" cap="none" strike="noStrike">
                <a:solidFill>
                  <a:schemeClr val="lt2"/>
                </a:solidFill>
                <a:latin typeface="Libre Franklin"/>
                <a:ea typeface="Libre Franklin"/>
                <a:cs typeface="Libre Franklin"/>
                <a:sym typeface="Libre Franklin"/>
              </a:defRPr>
            </a:lvl3pPr>
            <a:lvl4pPr indent="-342900" lvl="3" marL="1828800" marR="0" rtl="0" algn="l">
              <a:lnSpc>
                <a:spcPct val="94000"/>
              </a:lnSpc>
              <a:spcBef>
                <a:spcPts val="500"/>
              </a:spcBef>
              <a:spcAft>
                <a:spcPts val="0"/>
              </a:spcAft>
              <a:buClr>
                <a:schemeClr val="lt2"/>
              </a:buClr>
              <a:buSzPts val="1800"/>
              <a:buFont typeface="Libre Franklin"/>
              <a:buChar char="–"/>
              <a:defRPr b="0" i="1" sz="1800" u="none" cap="none" strike="noStrike">
                <a:solidFill>
                  <a:schemeClr val="lt2"/>
                </a:solidFill>
                <a:latin typeface="Libre Franklin"/>
                <a:ea typeface="Libre Franklin"/>
                <a:cs typeface="Libre Franklin"/>
                <a:sym typeface="Libre Franklin"/>
              </a:defRPr>
            </a:lvl4pPr>
            <a:lvl5pPr indent="-330200" lvl="4" marL="2286000" marR="0" rtl="0" algn="l">
              <a:lnSpc>
                <a:spcPct val="94000"/>
              </a:lnSpc>
              <a:spcBef>
                <a:spcPts val="500"/>
              </a:spcBef>
              <a:spcAft>
                <a:spcPts val="0"/>
              </a:spcAft>
              <a:buClr>
                <a:schemeClr val="lt2"/>
              </a:buClr>
              <a:buSzPts val="1600"/>
              <a:buFont typeface="Libre Franklin"/>
              <a:buChar char="■"/>
              <a:defRPr b="0" i="0" sz="1600" u="none" cap="none" strike="noStrike">
                <a:solidFill>
                  <a:schemeClr val="lt2"/>
                </a:solidFill>
                <a:latin typeface="Libre Franklin"/>
                <a:ea typeface="Libre Franklin"/>
                <a:cs typeface="Libre Franklin"/>
                <a:sym typeface="Libre Franklin"/>
              </a:defRPr>
            </a:lvl5pPr>
            <a:lvl6pPr indent="-330200" lvl="5" marL="2743200" marR="0" rtl="0" algn="l">
              <a:lnSpc>
                <a:spcPct val="94000"/>
              </a:lnSpc>
              <a:spcBef>
                <a:spcPts val="500"/>
              </a:spcBef>
              <a:spcAft>
                <a:spcPts val="0"/>
              </a:spcAft>
              <a:buClr>
                <a:schemeClr val="lt2"/>
              </a:buClr>
              <a:buSzPts val="1600"/>
              <a:buFont typeface="Libre Franklin"/>
              <a:buChar char="–"/>
              <a:defRPr b="0" i="1" sz="1600" u="none" cap="none" strike="noStrike">
                <a:solidFill>
                  <a:schemeClr val="lt2"/>
                </a:solidFill>
                <a:latin typeface="Libre Franklin"/>
                <a:ea typeface="Libre Franklin"/>
                <a:cs typeface="Libre Franklin"/>
                <a:sym typeface="Libre Franklin"/>
              </a:defRPr>
            </a:lvl6pPr>
            <a:lvl7pPr indent="-317500" lvl="6" marL="3200400" marR="0" rtl="0" algn="l">
              <a:lnSpc>
                <a:spcPct val="94000"/>
              </a:lnSpc>
              <a:spcBef>
                <a:spcPts val="500"/>
              </a:spcBef>
              <a:spcAft>
                <a:spcPts val="0"/>
              </a:spcAft>
              <a:buClr>
                <a:schemeClr val="lt2"/>
              </a:buClr>
              <a:buSzPts val="1400"/>
              <a:buFont typeface="Libre Franklin"/>
              <a:buChar char="■"/>
              <a:defRPr b="0" i="0" sz="1400" u="none" cap="none" strike="noStrike">
                <a:solidFill>
                  <a:schemeClr val="lt2"/>
                </a:solidFill>
                <a:latin typeface="Libre Franklin"/>
                <a:ea typeface="Libre Franklin"/>
                <a:cs typeface="Libre Franklin"/>
                <a:sym typeface="Libre Franklin"/>
              </a:defRPr>
            </a:lvl7pPr>
            <a:lvl8pPr indent="-317500" lvl="7" marL="3657600" marR="0" rtl="0" algn="l">
              <a:lnSpc>
                <a:spcPct val="94000"/>
              </a:lnSpc>
              <a:spcBef>
                <a:spcPts val="500"/>
              </a:spcBef>
              <a:spcAft>
                <a:spcPts val="0"/>
              </a:spcAft>
              <a:buClr>
                <a:schemeClr val="lt2"/>
              </a:buClr>
              <a:buSzPts val="1400"/>
              <a:buFont typeface="Libre Franklin"/>
              <a:buChar char="–"/>
              <a:defRPr b="0" i="1" sz="1400" u="none" cap="none" strike="noStrike">
                <a:solidFill>
                  <a:schemeClr val="lt2"/>
                </a:solidFill>
                <a:latin typeface="Libre Franklin"/>
                <a:ea typeface="Libre Franklin"/>
                <a:cs typeface="Libre Franklin"/>
                <a:sym typeface="Libre Franklin"/>
              </a:defRPr>
            </a:lvl8pPr>
            <a:lvl9pPr indent="-317500" lvl="8" marL="4114800" marR="0" rtl="0" algn="l">
              <a:lnSpc>
                <a:spcPct val="94000"/>
              </a:lnSpc>
              <a:spcBef>
                <a:spcPts val="500"/>
              </a:spcBef>
              <a:spcAft>
                <a:spcPts val="200"/>
              </a:spcAft>
              <a:buClr>
                <a:schemeClr val="lt2"/>
              </a:buClr>
              <a:buSzPts val="1400"/>
              <a:buFont typeface="Libre Franklin"/>
              <a:buChar char="■"/>
              <a:defRPr b="0" i="0" sz="1400" u="none" cap="none" strike="noStrike">
                <a:solidFill>
                  <a:schemeClr val="lt2"/>
                </a:solidFill>
                <a:latin typeface="Libre Franklin"/>
                <a:ea typeface="Libre Franklin"/>
                <a:cs typeface="Libre Franklin"/>
                <a:sym typeface="Libre Franklin"/>
              </a:defRPr>
            </a:lvl9pPr>
          </a:lstStyle>
          <a:p/>
        </p:txBody>
      </p:sp>
      <p:sp>
        <p:nvSpPr>
          <p:cNvPr id="12" name="Google Shape;12;p16"/>
          <p:cNvSpPr txBox="1"/>
          <p:nvPr>
            <p:ph idx="10" type="dt"/>
          </p:nvPr>
        </p:nvSpPr>
        <p:spPr>
          <a:xfrm>
            <a:off x="1390650" y="6453386"/>
            <a:ext cx="1204572" cy="404614"/>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lt2"/>
                </a:solidFill>
                <a:latin typeface="Libre Franklin"/>
                <a:ea typeface="Libre Franklin"/>
                <a:cs typeface="Libre Franklin"/>
                <a:sym typeface="Libre Franklin"/>
              </a:defRPr>
            </a:lvl1pPr>
            <a:lvl2pPr lvl="1" marR="0" rtl="0" algn="l">
              <a:spcBef>
                <a:spcPts val="0"/>
              </a:spcBef>
              <a:spcAft>
                <a:spcPts val="0"/>
              </a:spcAft>
              <a:buSzPts val="1400"/>
              <a:buNone/>
              <a:defRPr b="0" i="0" sz="1800" u="none" cap="none" strike="noStrike">
                <a:solidFill>
                  <a:schemeClr val="lt1"/>
                </a:solidFill>
                <a:latin typeface="Libre Franklin"/>
                <a:ea typeface="Libre Franklin"/>
                <a:cs typeface="Libre Franklin"/>
                <a:sym typeface="Libre Franklin"/>
              </a:defRPr>
            </a:lvl2pPr>
            <a:lvl3pPr lvl="2" marR="0" rtl="0" algn="l">
              <a:spcBef>
                <a:spcPts val="0"/>
              </a:spcBef>
              <a:spcAft>
                <a:spcPts val="0"/>
              </a:spcAft>
              <a:buSzPts val="1400"/>
              <a:buNone/>
              <a:defRPr b="0" i="0" sz="1800" u="none" cap="none" strike="noStrike">
                <a:solidFill>
                  <a:schemeClr val="lt1"/>
                </a:solidFill>
                <a:latin typeface="Libre Franklin"/>
                <a:ea typeface="Libre Franklin"/>
                <a:cs typeface="Libre Franklin"/>
                <a:sym typeface="Libre Franklin"/>
              </a:defRPr>
            </a:lvl3pPr>
            <a:lvl4pPr lvl="3" marR="0" rtl="0" algn="l">
              <a:spcBef>
                <a:spcPts val="0"/>
              </a:spcBef>
              <a:spcAft>
                <a:spcPts val="0"/>
              </a:spcAft>
              <a:buSzPts val="1400"/>
              <a:buNone/>
              <a:defRPr b="0" i="0" sz="1800" u="none" cap="none" strike="noStrike">
                <a:solidFill>
                  <a:schemeClr val="lt1"/>
                </a:solidFill>
                <a:latin typeface="Libre Franklin"/>
                <a:ea typeface="Libre Franklin"/>
                <a:cs typeface="Libre Franklin"/>
                <a:sym typeface="Libre Franklin"/>
              </a:defRPr>
            </a:lvl4pPr>
            <a:lvl5pPr lvl="4" marR="0" rtl="0" algn="l">
              <a:spcBef>
                <a:spcPts val="0"/>
              </a:spcBef>
              <a:spcAft>
                <a:spcPts val="0"/>
              </a:spcAft>
              <a:buSzPts val="1400"/>
              <a:buNone/>
              <a:defRPr b="0" i="0" sz="1800" u="none" cap="none" strike="noStrike">
                <a:solidFill>
                  <a:schemeClr val="lt1"/>
                </a:solidFill>
                <a:latin typeface="Libre Franklin"/>
                <a:ea typeface="Libre Franklin"/>
                <a:cs typeface="Libre Franklin"/>
                <a:sym typeface="Libre Franklin"/>
              </a:defRPr>
            </a:lvl5pPr>
            <a:lvl6pPr lvl="5" marR="0" rtl="0" algn="l">
              <a:spcBef>
                <a:spcPts val="0"/>
              </a:spcBef>
              <a:spcAft>
                <a:spcPts val="0"/>
              </a:spcAft>
              <a:buSzPts val="1400"/>
              <a:buNone/>
              <a:defRPr b="0" i="0" sz="1800" u="none" cap="none" strike="noStrike">
                <a:solidFill>
                  <a:schemeClr val="lt1"/>
                </a:solidFill>
                <a:latin typeface="Libre Franklin"/>
                <a:ea typeface="Libre Franklin"/>
                <a:cs typeface="Libre Franklin"/>
                <a:sym typeface="Libre Franklin"/>
              </a:defRPr>
            </a:lvl6pPr>
            <a:lvl7pPr lvl="6" marR="0" rtl="0" algn="l">
              <a:spcBef>
                <a:spcPts val="0"/>
              </a:spcBef>
              <a:spcAft>
                <a:spcPts val="0"/>
              </a:spcAft>
              <a:buSzPts val="1400"/>
              <a:buNone/>
              <a:defRPr b="0" i="0" sz="1800" u="none" cap="none" strike="noStrike">
                <a:solidFill>
                  <a:schemeClr val="lt1"/>
                </a:solidFill>
                <a:latin typeface="Libre Franklin"/>
                <a:ea typeface="Libre Franklin"/>
                <a:cs typeface="Libre Franklin"/>
                <a:sym typeface="Libre Franklin"/>
              </a:defRPr>
            </a:lvl7pPr>
            <a:lvl8pPr lvl="7" marR="0" rtl="0" algn="l">
              <a:spcBef>
                <a:spcPts val="0"/>
              </a:spcBef>
              <a:spcAft>
                <a:spcPts val="0"/>
              </a:spcAft>
              <a:buSzPts val="1400"/>
              <a:buNone/>
              <a:defRPr b="0" i="0" sz="1800" u="none" cap="none" strike="noStrike">
                <a:solidFill>
                  <a:schemeClr val="lt1"/>
                </a:solidFill>
                <a:latin typeface="Libre Franklin"/>
                <a:ea typeface="Libre Franklin"/>
                <a:cs typeface="Libre Franklin"/>
                <a:sym typeface="Libre Franklin"/>
              </a:defRPr>
            </a:lvl8pPr>
            <a:lvl9pPr lvl="8" marR="0" rtl="0" algn="l">
              <a:spcBef>
                <a:spcPts val="0"/>
              </a:spcBef>
              <a:spcAft>
                <a:spcPts val="0"/>
              </a:spcAft>
              <a:buSzPts val="1400"/>
              <a:buNone/>
              <a:defRPr b="0" i="0" sz="1800" u="none" cap="none" strike="noStrike">
                <a:solidFill>
                  <a:schemeClr val="lt1"/>
                </a:solidFill>
                <a:latin typeface="Libre Franklin"/>
                <a:ea typeface="Libre Franklin"/>
                <a:cs typeface="Libre Franklin"/>
                <a:sym typeface="Libre Franklin"/>
              </a:defRPr>
            </a:lvl9pPr>
          </a:lstStyle>
          <a:p/>
        </p:txBody>
      </p:sp>
      <p:sp>
        <p:nvSpPr>
          <p:cNvPr id="13" name="Google Shape;13;p16"/>
          <p:cNvSpPr txBox="1"/>
          <p:nvPr>
            <p:ph idx="11" type="ftr"/>
          </p:nvPr>
        </p:nvSpPr>
        <p:spPr>
          <a:xfrm>
            <a:off x="2893564" y="6453386"/>
            <a:ext cx="6280830" cy="404614"/>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lt2"/>
                </a:solidFill>
                <a:latin typeface="Libre Franklin"/>
                <a:ea typeface="Libre Franklin"/>
                <a:cs typeface="Libre Franklin"/>
                <a:sym typeface="Libre Franklin"/>
              </a:defRPr>
            </a:lvl1pPr>
            <a:lvl2pPr lvl="1" marR="0" rtl="0" algn="l">
              <a:spcBef>
                <a:spcPts val="0"/>
              </a:spcBef>
              <a:spcAft>
                <a:spcPts val="0"/>
              </a:spcAft>
              <a:buSzPts val="1400"/>
              <a:buNone/>
              <a:defRPr b="0" i="0" sz="1800" u="none" cap="none" strike="noStrike">
                <a:solidFill>
                  <a:schemeClr val="lt1"/>
                </a:solidFill>
                <a:latin typeface="Libre Franklin"/>
                <a:ea typeface="Libre Franklin"/>
                <a:cs typeface="Libre Franklin"/>
                <a:sym typeface="Libre Franklin"/>
              </a:defRPr>
            </a:lvl2pPr>
            <a:lvl3pPr lvl="2" marR="0" rtl="0" algn="l">
              <a:spcBef>
                <a:spcPts val="0"/>
              </a:spcBef>
              <a:spcAft>
                <a:spcPts val="0"/>
              </a:spcAft>
              <a:buSzPts val="1400"/>
              <a:buNone/>
              <a:defRPr b="0" i="0" sz="1800" u="none" cap="none" strike="noStrike">
                <a:solidFill>
                  <a:schemeClr val="lt1"/>
                </a:solidFill>
                <a:latin typeface="Libre Franklin"/>
                <a:ea typeface="Libre Franklin"/>
                <a:cs typeface="Libre Franklin"/>
                <a:sym typeface="Libre Franklin"/>
              </a:defRPr>
            </a:lvl3pPr>
            <a:lvl4pPr lvl="3" marR="0" rtl="0" algn="l">
              <a:spcBef>
                <a:spcPts val="0"/>
              </a:spcBef>
              <a:spcAft>
                <a:spcPts val="0"/>
              </a:spcAft>
              <a:buSzPts val="1400"/>
              <a:buNone/>
              <a:defRPr b="0" i="0" sz="1800" u="none" cap="none" strike="noStrike">
                <a:solidFill>
                  <a:schemeClr val="lt1"/>
                </a:solidFill>
                <a:latin typeface="Libre Franklin"/>
                <a:ea typeface="Libre Franklin"/>
                <a:cs typeface="Libre Franklin"/>
                <a:sym typeface="Libre Franklin"/>
              </a:defRPr>
            </a:lvl4pPr>
            <a:lvl5pPr lvl="4" marR="0" rtl="0" algn="l">
              <a:spcBef>
                <a:spcPts val="0"/>
              </a:spcBef>
              <a:spcAft>
                <a:spcPts val="0"/>
              </a:spcAft>
              <a:buSzPts val="1400"/>
              <a:buNone/>
              <a:defRPr b="0" i="0" sz="1800" u="none" cap="none" strike="noStrike">
                <a:solidFill>
                  <a:schemeClr val="lt1"/>
                </a:solidFill>
                <a:latin typeface="Libre Franklin"/>
                <a:ea typeface="Libre Franklin"/>
                <a:cs typeface="Libre Franklin"/>
                <a:sym typeface="Libre Franklin"/>
              </a:defRPr>
            </a:lvl5pPr>
            <a:lvl6pPr lvl="5" marR="0" rtl="0" algn="l">
              <a:spcBef>
                <a:spcPts val="0"/>
              </a:spcBef>
              <a:spcAft>
                <a:spcPts val="0"/>
              </a:spcAft>
              <a:buSzPts val="1400"/>
              <a:buNone/>
              <a:defRPr b="0" i="0" sz="1800" u="none" cap="none" strike="noStrike">
                <a:solidFill>
                  <a:schemeClr val="lt1"/>
                </a:solidFill>
                <a:latin typeface="Libre Franklin"/>
                <a:ea typeface="Libre Franklin"/>
                <a:cs typeface="Libre Franklin"/>
                <a:sym typeface="Libre Franklin"/>
              </a:defRPr>
            </a:lvl6pPr>
            <a:lvl7pPr lvl="6" marR="0" rtl="0" algn="l">
              <a:spcBef>
                <a:spcPts val="0"/>
              </a:spcBef>
              <a:spcAft>
                <a:spcPts val="0"/>
              </a:spcAft>
              <a:buSzPts val="1400"/>
              <a:buNone/>
              <a:defRPr b="0" i="0" sz="1800" u="none" cap="none" strike="noStrike">
                <a:solidFill>
                  <a:schemeClr val="lt1"/>
                </a:solidFill>
                <a:latin typeface="Libre Franklin"/>
                <a:ea typeface="Libre Franklin"/>
                <a:cs typeface="Libre Franklin"/>
                <a:sym typeface="Libre Franklin"/>
              </a:defRPr>
            </a:lvl7pPr>
            <a:lvl8pPr lvl="7" marR="0" rtl="0" algn="l">
              <a:spcBef>
                <a:spcPts val="0"/>
              </a:spcBef>
              <a:spcAft>
                <a:spcPts val="0"/>
              </a:spcAft>
              <a:buSzPts val="1400"/>
              <a:buNone/>
              <a:defRPr b="0" i="0" sz="1800" u="none" cap="none" strike="noStrike">
                <a:solidFill>
                  <a:schemeClr val="lt1"/>
                </a:solidFill>
                <a:latin typeface="Libre Franklin"/>
                <a:ea typeface="Libre Franklin"/>
                <a:cs typeface="Libre Franklin"/>
                <a:sym typeface="Libre Franklin"/>
              </a:defRPr>
            </a:lvl8pPr>
            <a:lvl9pPr lvl="8" marR="0" rtl="0" algn="l">
              <a:spcBef>
                <a:spcPts val="0"/>
              </a:spcBef>
              <a:spcAft>
                <a:spcPts val="0"/>
              </a:spcAft>
              <a:buSzPts val="1400"/>
              <a:buNone/>
              <a:defRPr b="0" i="0" sz="1800" u="none" cap="none" strike="noStrike">
                <a:solidFill>
                  <a:schemeClr val="lt1"/>
                </a:solidFill>
                <a:latin typeface="Libre Franklin"/>
                <a:ea typeface="Libre Franklin"/>
                <a:cs typeface="Libre Franklin"/>
                <a:sym typeface="Libre Franklin"/>
              </a:defRPr>
            </a:lvl9pPr>
          </a:lstStyle>
          <a:p/>
        </p:txBody>
      </p:sp>
      <p:sp>
        <p:nvSpPr>
          <p:cNvPr id="14" name="Google Shape;14;p16"/>
          <p:cNvSpPr txBox="1"/>
          <p:nvPr>
            <p:ph idx="12" type="sldNum"/>
          </p:nvPr>
        </p:nvSpPr>
        <p:spPr>
          <a:xfrm>
            <a:off x="9472736" y="6453386"/>
            <a:ext cx="1596292" cy="404614"/>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chemeClr val="lt2"/>
                </a:solidFill>
                <a:latin typeface="Libre Franklin"/>
                <a:ea typeface="Libre Franklin"/>
                <a:cs typeface="Libre Franklin"/>
                <a:sym typeface="Libre Franklin"/>
              </a:defRPr>
            </a:lvl1pPr>
            <a:lvl2pPr indent="0" lvl="1" marL="0" marR="0" rtl="0" algn="r">
              <a:spcBef>
                <a:spcPts val="0"/>
              </a:spcBef>
              <a:buNone/>
              <a:defRPr b="0" i="0" sz="1200" u="none" cap="none" strike="noStrike">
                <a:solidFill>
                  <a:schemeClr val="lt2"/>
                </a:solidFill>
                <a:latin typeface="Libre Franklin"/>
                <a:ea typeface="Libre Franklin"/>
                <a:cs typeface="Libre Franklin"/>
                <a:sym typeface="Libre Franklin"/>
              </a:defRPr>
            </a:lvl2pPr>
            <a:lvl3pPr indent="0" lvl="2" marL="0" marR="0" rtl="0" algn="r">
              <a:spcBef>
                <a:spcPts val="0"/>
              </a:spcBef>
              <a:buNone/>
              <a:defRPr b="0" i="0" sz="1200" u="none" cap="none" strike="noStrike">
                <a:solidFill>
                  <a:schemeClr val="lt2"/>
                </a:solidFill>
                <a:latin typeface="Libre Franklin"/>
                <a:ea typeface="Libre Franklin"/>
                <a:cs typeface="Libre Franklin"/>
                <a:sym typeface="Libre Franklin"/>
              </a:defRPr>
            </a:lvl3pPr>
            <a:lvl4pPr indent="0" lvl="3" marL="0" marR="0" rtl="0" algn="r">
              <a:spcBef>
                <a:spcPts val="0"/>
              </a:spcBef>
              <a:buNone/>
              <a:defRPr b="0" i="0" sz="1200" u="none" cap="none" strike="noStrike">
                <a:solidFill>
                  <a:schemeClr val="lt2"/>
                </a:solidFill>
                <a:latin typeface="Libre Franklin"/>
                <a:ea typeface="Libre Franklin"/>
                <a:cs typeface="Libre Franklin"/>
                <a:sym typeface="Libre Franklin"/>
              </a:defRPr>
            </a:lvl4pPr>
            <a:lvl5pPr indent="0" lvl="4" marL="0" marR="0" rtl="0" algn="r">
              <a:spcBef>
                <a:spcPts val="0"/>
              </a:spcBef>
              <a:buNone/>
              <a:defRPr b="0" i="0" sz="1200" u="none" cap="none" strike="noStrike">
                <a:solidFill>
                  <a:schemeClr val="lt2"/>
                </a:solidFill>
                <a:latin typeface="Libre Franklin"/>
                <a:ea typeface="Libre Franklin"/>
                <a:cs typeface="Libre Franklin"/>
                <a:sym typeface="Libre Franklin"/>
              </a:defRPr>
            </a:lvl5pPr>
            <a:lvl6pPr indent="0" lvl="5" marL="0" marR="0" rtl="0" algn="r">
              <a:spcBef>
                <a:spcPts val="0"/>
              </a:spcBef>
              <a:buNone/>
              <a:defRPr b="0" i="0" sz="1200" u="none" cap="none" strike="noStrike">
                <a:solidFill>
                  <a:schemeClr val="lt2"/>
                </a:solidFill>
                <a:latin typeface="Libre Franklin"/>
                <a:ea typeface="Libre Franklin"/>
                <a:cs typeface="Libre Franklin"/>
                <a:sym typeface="Libre Franklin"/>
              </a:defRPr>
            </a:lvl6pPr>
            <a:lvl7pPr indent="0" lvl="6" marL="0" marR="0" rtl="0" algn="r">
              <a:spcBef>
                <a:spcPts val="0"/>
              </a:spcBef>
              <a:buNone/>
              <a:defRPr b="0" i="0" sz="1200" u="none" cap="none" strike="noStrike">
                <a:solidFill>
                  <a:schemeClr val="lt2"/>
                </a:solidFill>
                <a:latin typeface="Libre Franklin"/>
                <a:ea typeface="Libre Franklin"/>
                <a:cs typeface="Libre Franklin"/>
                <a:sym typeface="Libre Franklin"/>
              </a:defRPr>
            </a:lvl7pPr>
            <a:lvl8pPr indent="0" lvl="7" marL="0" marR="0" rtl="0" algn="r">
              <a:spcBef>
                <a:spcPts val="0"/>
              </a:spcBef>
              <a:buNone/>
              <a:defRPr b="0" i="0" sz="1200" u="none" cap="none" strike="noStrike">
                <a:solidFill>
                  <a:schemeClr val="lt2"/>
                </a:solidFill>
                <a:latin typeface="Libre Franklin"/>
                <a:ea typeface="Libre Franklin"/>
                <a:cs typeface="Libre Franklin"/>
                <a:sym typeface="Libre Franklin"/>
              </a:defRPr>
            </a:lvl8pPr>
            <a:lvl9pPr indent="0" lvl="8" marL="0" marR="0" rtl="0" algn="r">
              <a:spcBef>
                <a:spcPts val="0"/>
              </a:spcBef>
              <a:buNone/>
              <a:defRPr b="0" i="0" sz="1200" u="none" cap="none" strike="noStrike">
                <a:solidFill>
                  <a:schemeClr val="lt2"/>
                </a:solidFill>
                <a:latin typeface="Libre Franklin"/>
                <a:ea typeface="Libre Franklin"/>
                <a:cs typeface="Libre Franklin"/>
                <a:sym typeface="Libre Franklin"/>
              </a:defRPr>
            </a:lvl9pPr>
          </a:lstStyle>
          <a:p>
            <a:pPr indent="0" lvl="0" marL="0" rtl="0" algn="r">
              <a:spcBef>
                <a:spcPts val="0"/>
              </a:spcBef>
              <a:spcAft>
                <a:spcPts val="0"/>
              </a:spcAft>
              <a:buNone/>
            </a:pPr>
            <a:fld id="{00000000-1234-1234-1234-123412341234}" type="slidenum">
              <a:rPr lang="en-US"/>
              <a:t>‹#›</a:t>
            </a:fld>
            <a:endParaRPr/>
          </a:p>
        </p:txBody>
      </p:sp>
      <p:sp>
        <p:nvSpPr>
          <p:cNvPr id="15" name="Google Shape;15;p16" title="Side bar"/>
          <p:cNvSpPr/>
          <p:nvPr/>
        </p:nvSpPr>
        <p:spPr>
          <a:xfrm>
            <a:off x="478095" y="376"/>
            <a:ext cx="228600" cy="68580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1368">
          <p15:clr>
            <a:srgbClr val="F26B43"/>
          </p15:clr>
        </p15:guide>
        <p15:guide id="2" orient="horz" pos="1440">
          <p15:clr>
            <a:srgbClr val="F26B43"/>
          </p15:clr>
        </p15:guide>
        <p15:guide id="3" orient="horz" pos="3696">
          <p15:clr>
            <a:srgbClr val="F26B43"/>
          </p15:clr>
        </p15:guide>
        <p15:guide id="4" orient="horz" pos="432">
          <p15:clr>
            <a:srgbClr val="F26B43"/>
          </p15:clr>
        </p15:guide>
        <p15:guide id="5" orient="horz" pos="1512">
          <p15:clr>
            <a:srgbClr val="F26B43"/>
          </p15:clr>
        </p15:guide>
        <p15:guide id="6" pos="6912">
          <p15:clr>
            <a:srgbClr val="F26B43"/>
          </p15:clr>
        </p15:guide>
        <p15:guide id="7" pos="936">
          <p15:clr>
            <a:srgbClr val="F26B43"/>
          </p15:clr>
        </p15:guide>
        <p15:guide id="8" pos="864">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solidFill>
      </p:bgPr>
    </p:bg>
    <p:spTree>
      <p:nvGrpSpPr>
        <p:cNvPr id="36" name="Shape 36"/>
        <p:cNvGrpSpPr/>
        <p:nvPr/>
      </p:nvGrpSpPr>
      <p:grpSpPr>
        <a:xfrm>
          <a:off x="0" y="0"/>
          <a:ext cx="0" cy="0"/>
          <a:chOff x="0" y="0"/>
          <a:chExt cx="0" cy="0"/>
        </a:xfrm>
      </p:grpSpPr>
      <p:sp>
        <p:nvSpPr>
          <p:cNvPr id="37" name="Google Shape;37;p15"/>
          <p:cNvSpPr txBox="1"/>
          <p:nvPr>
            <p:ph type="title"/>
          </p:nvPr>
        </p:nvSpPr>
        <p:spPr>
          <a:xfrm>
            <a:off x="1371600" y="685800"/>
            <a:ext cx="9601200" cy="1485900"/>
          </a:xfrm>
          <a:prstGeom prst="rect">
            <a:avLst/>
          </a:prstGeom>
          <a:noFill/>
          <a:ln>
            <a:noFill/>
          </a:ln>
        </p:spPr>
        <p:txBody>
          <a:bodyPr anchorCtr="0" anchor="t" bIns="45700" lIns="91425" spcFirstLastPara="1" rIns="91425" wrap="square" tIns="45700">
            <a:normAutofit/>
          </a:bodyPr>
          <a:lstStyle>
            <a:lvl1pPr lvl="0" marR="0" rtl="0" algn="l">
              <a:lnSpc>
                <a:spcPct val="89000"/>
              </a:lnSpc>
              <a:spcBef>
                <a:spcPts val="0"/>
              </a:spcBef>
              <a:spcAft>
                <a:spcPts val="0"/>
              </a:spcAft>
              <a:buClr>
                <a:schemeClr val="dk2"/>
              </a:buClr>
              <a:buSzPts val="4400"/>
              <a:buFont typeface="Libre Franklin"/>
              <a:buNone/>
              <a:defRPr b="0" i="0" sz="4400" u="none" cap="none" strike="noStrike">
                <a:solidFill>
                  <a:schemeClr val="dk2"/>
                </a:solidFill>
                <a:latin typeface="Libre Franklin"/>
                <a:ea typeface="Libre Franklin"/>
                <a:cs typeface="Libre Franklin"/>
                <a:sym typeface="Libre Franklin"/>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38" name="Google Shape;38;p15"/>
          <p:cNvSpPr txBox="1"/>
          <p:nvPr>
            <p:ph idx="1" type="body"/>
          </p:nvPr>
        </p:nvSpPr>
        <p:spPr>
          <a:xfrm>
            <a:off x="1371600" y="2286000"/>
            <a:ext cx="9601200" cy="3581400"/>
          </a:xfrm>
          <a:prstGeom prst="rect">
            <a:avLst/>
          </a:prstGeom>
          <a:noFill/>
          <a:ln>
            <a:noFill/>
          </a:ln>
        </p:spPr>
        <p:txBody>
          <a:bodyPr anchorCtr="0" anchor="t" bIns="45700" lIns="91425" spcFirstLastPara="1" rIns="91425" wrap="square" tIns="45700">
            <a:normAutofit/>
          </a:bodyPr>
          <a:lstStyle>
            <a:lvl1pPr indent="-355600" lvl="0" marL="457200" marR="0" rtl="0" algn="l">
              <a:lnSpc>
                <a:spcPct val="94000"/>
              </a:lnSpc>
              <a:spcBef>
                <a:spcPts val="1000"/>
              </a:spcBef>
              <a:spcAft>
                <a:spcPts val="0"/>
              </a:spcAft>
              <a:buClr>
                <a:schemeClr val="dk2"/>
              </a:buClr>
              <a:buSzPts val="2000"/>
              <a:buFont typeface="Libre Franklin"/>
              <a:buChar char="■"/>
              <a:defRPr b="0" i="0" sz="2000" u="none" cap="none" strike="noStrike">
                <a:solidFill>
                  <a:schemeClr val="dk2"/>
                </a:solidFill>
                <a:latin typeface="Libre Franklin"/>
                <a:ea typeface="Libre Franklin"/>
                <a:cs typeface="Libre Franklin"/>
                <a:sym typeface="Libre Franklin"/>
              </a:defRPr>
            </a:lvl1pPr>
            <a:lvl2pPr indent="-355600" lvl="1" marL="914400" marR="0" rtl="0" algn="l">
              <a:lnSpc>
                <a:spcPct val="94000"/>
              </a:lnSpc>
              <a:spcBef>
                <a:spcPts val="500"/>
              </a:spcBef>
              <a:spcAft>
                <a:spcPts val="0"/>
              </a:spcAft>
              <a:buClr>
                <a:schemeClr val="dk2"/>
              </a:buClr>
              <a:buSzPts val="2000"/>
              <a:buFont typeface="Libre Franklin"/>
              <a:buChar char="–"/>
              <a:defRPr b="0" i="1" sz="2000" u="none" cap="none" strike="noStrike">
                <a:solidFill>
                  <a:schemeClr val="dk2"/>
                </a:solidFill>
                <a:latin typeface="Libre Franklin"/>
                <a:ea typeface="Libre Franklin"/>
                <a:cs typeface="Libre Franklin"/>
                <a:sym typeface="Libre Franklin"/>
              </a:defRPr>
            </a:lvl2pPr>
            <a:lvl3pPr indent="-342900" lvl="2" marL="1371600" marR="0" rtl="0" algn="l">
              <a:lnSpc>
                <a:spcPct val="94000"/>
              </a:lnSpc>
              <a:spcBef>
                <a:spcPts val="500"/>
              </a:spcBef>
              <a:spcAft>
                <a:spcPts val="0"/>
              </a:spcAft>
              <a:buClr>
                <a:schemeClr val="dk2"/>
              </a:buClr>
              <a:buSzPts val="1800"/>
              <a:buFont typeface="Libre Franklin"/>
              <a:buChar char="■"/>
              <a:defRPr b="0" i="0" sz="1800" u="none" cap="none" strike="noStrike">
                <a:solidFill>
                  <a:schemeClr val="dk2"/>
                </a:solidFill>
                <a:latin typeface="Libre Franklin"/>
                <a:ea typeface="Libre Franklin"/>
                <a:cs typeface="Libre Franklin"/>
                <a:sym typeface="Libre Franklin"/>
              </a:defRPr>
            </a:lvl3pPr>
            <a:lvl4pPr indent="-342900" lvl="3" marL="1828800" marR="0" rtl="0" algn="l">
              <a:lnSpc>
                <a:spcPct val="94000"/>
              </a:lnSpc>
              <a:spcBef>
                <a:spcPts val="500"/>
              </a:spcBef>
              <a:spcAft>
                <a:spcPts val="0"/>
              </a:spcAft>
              <a:buClr>
                <a:schemeClr val="dk2"/>
              </a:buClr>
              <a:buSzPts val="1800"/>
              <a:buFont typeface="Libre Franklin"/>
              <a:buChar char="–"/>
              <a:defRPr b="0" i="1" sz="1800" u="none" cap="none" strike="noStrike">
                <a:solidFill>
                  <a:schemeClr val="dk2"/>
                </a:solidFill>
                <a:latin typeface="Libre Franklin"/>
                <a:ea typeface="Libre Franklin"/>
                <a:cs typeface="Libre Franklin"/>
                <a:sym typeface="Libre Franklin"/>
              </a:defRPr>
            </a:lvl4pPr>
            <a:lvl5pPr indent="-330200" lvl="4" marL="2286000" marR="0" rtl="0" algn="l">
              <a:lnSpc>
                <a:spcPct val="94000"/>
              </a:lnSpc>
              <a:spcBef>
                <a:spcPts val="500"/>
              </a:spcBef>
              <a:spcAft>
                <a:spcPts val="0"/>
              </a:spcAft>
              <a:buClr>
                <a:schemeClr val="dk2"/>
              </a:buClr>
              <a:buSzPts val="1600"/>
              <a:buFont typeface="Libre Franklin"/>
              <a:buChar char="■"/>
              <a:defRPr b="0" i="0" sz="1600" u="none" cap="none" strike="noStrike">
                <a:solidFill>
                  <a:schemeClr val="dk2"/>
                </a:solidFill>
                <a:latin typeface="Libre Franklin"/>
                <a:ea typeface="Libre Franklin"/>
                <a:cs typeface="Libre Franklin"/>
                <a:sym typeface="Libre Franklin"/>
              </a:defRPr>
            </a:lvl5pPr>
            <a:lvl6pPr indent="-330200" lvl="5" marL="2743200" marR="0" rtl="0" algn="l">
              <a:lnSpc>
                <a:spcPct val="94000"/>
              </a:lnSpc>
              <a:spcBef>
                <a:spcPts val="500"/>
              </a:spcBef>
              <a:spcAft>
                <a:spcPts val="0"/>
              </a:spcAft>
              <a:buClr>
                <a:schemeClr val="dk2"/>
              </a:buClr>
              <a:buSzPts val="1600"/>
              <a:buFont typeface="Libre Franklin"/>
              <a:buChar char="–"/>
              <a:defRPr b="0" i="1" sz="1600" u="none" cap="none" strike="noStrike">
                <a:solidFill>
                  <a:schemeClr val="dk2"/>
                </a:solidFill>
                <a:latin typeface="Libre Franklin"/>
                <a:ea typeface="Libre Franklin"/>
                <a:cs typeface="Libre Franklin"/>
                <a:sym typeface="Libre Franklin"/>
              </a:defRPr>
            </a:lvl6pPr>
            <a:lvl7pPr indent="-317500" lvl="6" marL="3200400" marR="0" rtl="0" algn="l">
              <a:lnSpc>
                <a:spcPct val="94000"/>
              </a:lnSpc>
              <a:spcBef>
                <a:spcPts val="500"/>
              </a:spcBef>
              <a:spcAft>
                <a:spcPts val="0"/>
              </a:spcAft>
              <a:buClr>
                <a:schemeClr val="dk2"/>
              </a:buClr>
              <a:buSzPts val="1400"/>
              <a:buFont typeface="Libre Franklin"/>
              <a:buChar char="■"/>
              <a:defRPr b="0" i="0" sz="1400" u="none" cap="none" strike="noStrike">
                <a:solidFill>
                  <a:schemeClr val="dk2"/>
                </a:solidFill>
                <a:latin typeface="Libre Franklin"/>
                <a:ea typeface="Libre Franklin"/>
                <a:cs typeface="Libre Franklin"/>
                <a:sym typeface="Libre Franklin"/>
              </a:defRPr>
            </a:lvl7pPr>
            <a:lvl8pPr indent="-317500" lvl="7" marL="3657600" marR="0" rtl="0" algn="l">
              <a:lnSpc>
                <a:spcPct val="94000"/>
              </a:lnSpc>
              <a:spcBef>
                <a:spcPts val="500"/>
              </a:spcBef>
              <a:spcAft>
                <a:spcPts val="0"/>
              </a:spcAft>
              <a:buClr>
                <a:schemeClr val="dk2"/>
              </a:buClr>
              <a:buSzPts val="1400"/>
              <a:buFont typeface="Libre Franklin"/>
              <a:buChar char="–"/>
              <a:defRPr b="0" i="1" sz="1400" u="none" cap="none" strike="noStrike">
                <a:solidFill>
                  <a:schemeClr val="dk2"/>
                </a:solidFill>
                <a:latin typeface="Libre Franklin"/>
                <a:ea typeface="Libre Franklin"/>
                <a:cs typeface="Libre Franklin"/>
                <a:sym typeface="Libre Franklin"/>
              </a:defRPr>
            </a:lvl8pPr>
            <a:lvl9pPr indent="-317500" lvl="8" marL="4114800" marR="0" rtl="0" algn="l">
              <a:lnSpc>
                <a:spcPct val="94000"/>
              </a:lnSpc>
              <a:spcBef>
                <a:spcPts val="500"/>
              </a:spcBef>
              <a:spcAft>
                <a:spcPts val="200"/>
              </a:spcAft>
              <a:buClr>
                <a:schemeClr val="dk2"/>
              </a:buClr>
              <a:buSzPts val="1400"/>
              <a:buFont typeface="Libre Franklin"/>
              <a:buChar char="■"/>
              <a:defRPr b="0" i="0" sz="1400" u="none" cap="none" strike="noStrike">
                <a:solidFill>
                  <a:schemeClr val="dk2"/>
                </a:solidFill>
                <a:latin typeface="Libre Franklin"/>
                <a:ea typeface="Libre Franklin"/>
                <a:cs typeface="Libre Franklin"/>
                <a:sym typeface="Libre Franklin"/>
              </a:defRPr>
            </a:lvl9pPr>
          </a:lstStyle>
          <a:p/>
        </p:txBody>
      </p:sp>
      <p:sp>
        <p:nvSpPr>
          <p:cNvPr id="39" name="Google Shape;39;p15"/>
          <p:cNvSpPr txBox="1"/>
          <p:nvPr>
            <p:ph idx="10" type="dt"/>
          </p:nvPr>
        </p:nvSpPr>
        <p:spPr>
          <a:xfrm>
            <a:off x="1390650" y="6453386"/>
            <a:ext cx="1204572" cy="404614"/>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2"/>
                </a:solidFill>
                <a:latin typeface="Libre Franklin"/>
                <a:ea typeface="Libre Franklin"/>
                <a:cs typeface="Libre Franklin"/>
                <a:sym typeface="Libre Franklin"/>
              </a:defRPr>
            </a:lvl1pPr>
            <a:lvl2pPr lvl="1" marR="0" rtl="0" algn="l">
              <a:spcBef>
                <a:spcPts val="0"/>
              </a:spcBef>
              <a:spcAft>
                <a:spcPts val="0"/>
              </a:spcAft>
              <a:buSzPts val="1400"/>
              <a:buNone/>
              <a:defRPr b="0" i="0" sz="1800" u="none" cap="none" strike="noStrike">
                <a:solidFill>
                  <a:schemeClr val="dk1"/>
                </a:solidFill>
                <a:latin typeface="Libre Franklin"/>
                <a:ea typeface="Libre Franklin"/>
                <a:cs typeface="Libre Franklin"/>
                <a:sym typeface="Libre Franklin"/>
              </a:defRPr>
            </a:lvl2pPr>
            <a:lvl3pPr lvl="2" marR="0" rtl="0" algn="l">
              <a:spcBef>
                <a:spcPts val="0"/>
              </a:spcBef>
              <a:spcAft>
                <a:spcPts val="0"/>
              </a:spcAft>
              <a:buSzPts val="1400"/>
              <a:buNone/>
              <a:defRPr b="0" i="0" sz="1800" u="none" cap="none" strike="noStrike">
                <a:solidFill>
                  <a:schemeClr val="dk1"/>
                </a:solidFill>
                <a:latin typeface="Libre Franklin"/>
                <a:ea typeface="Libre Franklin"/>
                <a:cs typeface="Libre Franklin"/>
                <a:sym typeface="Libre Franklin"/>
              </a:defRPr>
            </a:lvl3pPr>
            <a:lvl4pPr lvl="3" marR="0" rtl="0" algn="l">
              <a:spcBef>
                <a:spcPts val="0"/>
              </a:spcBef>
              <a:spcAft>
                <a:spcPts val="0"/>
              </a:spcAft>
              <a:buSzPts val="1400"/>
              <a:buNone/>
              <a:defRPr b="0" i="0" sz="1800" u="none" cap="none" strike="noStrike">
                <a:solidFill>
                  <a:schemeClr val="dk1"/>
                </a:solidFill>
                <a:latin typeface="Libre Franklin"/>
                <a:ea typeface="Libre Franklin"/>
                <a:cs typeface="Libre Franklin"/>
                <a:sym typeface="Libre Franklin"/>
              </a:defRPr>
            </a:lvl4pPr>
            <a:lvl5pPr lvl="4" marR="0" rtl="0" algn="l">
              <a:spcBef>
                <a:spcPts val="0"/>
              </a:spcBef>
              <a:spcAft>
                <a:spcPts val="0"/>
              </a:spcAft>
              <a:buSzPts val="1400"/>
              <a:buNone/>
              <a:defRPr b="0" i="0" sz="1800" u="none" cap="none" strike="noStrike">
                <a:solidFill>
                  <a:schemeClr val="dk1"/>
                </a:solidFill>
                <a:latin typeface="Libre Franklin"/>
                <a:ea typeface="Libre Franklin"/>
                <a:cs typeface="Libre Franklin"/>
                <a:sym typeface="Libre Franklin"/>
              </a:defRPr>
            </a:lvl5pPr>
            <a:lvl6pPr lvl="5" marR="0" rtl="0" algn="l">
              <a:spcBef>
                <a:spcPts val="0"/>
              </a:spcBef>
              <a:spcAft>
                <a:spcPts val="0"/>
              </a:spcAft>
              <a:buSzPts val="1400"/>
              <a:buNone/>
              <a:defRPr b="0" i="0" sz="1800" u="none" cap="none" strike="noStrike">
                <a:solidFill>
                  <a:schemeClr val="dk1"/>
                </a:solidFill>
                <a:latin typeface="Libre Franklin"/>
                <a:ea typeface="Libre Franklin"/>
                <a:cs typeface="Libre Franklin"/>
                <a:sym typeface="Libre Franklin"/>
              </a:defRPr>
            </a:lvl6pPr>
            <a:lvl7pPr lvl="6" marR="0" rtl="0" algn="l">
              <a:spcBef>
                <a:spcPts val="0"/>
              </a:spcBef>
              <a:spcAft>
                <a:spcPts val="0"/>
              </a:spcAft>
              <a:buSzPts val="1400"/>
              <a:buNone/>
              <a:defRPr b="0" i="0" sz="1800" u="none" cap="none" strike="noStrike">
                <a:solidFill>
                  <a:schemeClr val="dk1"/>
                </a:solidFill>
                <a:latin typeface="Libre Franklin"/>
                <a:ea typeface="Libre Franklin"/>
                <a:cs typeface="Libre Franklin"/>
                <a:sym typeface="Libre Franklin"/>
              </a:defRPr>
            </a:lvl7pPr>
            <a:lvl8pPr lvl="7" marR="0" rtl="0" algn="l">
              <a:spcBef>
                <a:spcPts val="0"/>
              </a:spcBef>
              <a:spcAft>
                <a:spcPts val="0"/>
              </a:spcAft>
              <a:buSzPts val="1400"/>
              <a:buNone/>
              <a:defRPr b="0" i="0" sz="1800" u="none" cap="none" strike="noStrike">
                <a:solidFill>
                  <a:schemeClr val="dk1"/>
                </a:solidFill>
                <a:latin typeface="Libre Franklin"/>
                <a:ea typeface="Libre Franklin"/>
                <a:cs typeface="Libre Franklin"/>
                <a:sym typeface="Libre Franklin"/>
              </a:defRPr>
            </a:lvl8pPr>
            <a:lvl9pPr lvl="8" marR="0" rtl="0" algn="l">
              <a:spcBef>
                <a:spcPts val="0"/>
              </a:spcBef>
              <a:spcAft>
                <a:spcPts val="0"/>
              </a:spcAft>
              <a:buSzPts val="1400"/>
              <a:buNone/>
              <a:defRPr b="0" i="0" sz="1800" u="none" cap="none" strike="noStrike">
                <a:solidFill>
                  <a:schemeClr val="dk1"/>
                </a:solidFill>
                <a:latin typeface="Libre Franklin"/>
                <a:ea typeface="Libre Franklin"/>
                <a:cs typeface="Libre Franklin"/>
                <a:sym typeface="Libre Franklin"/>
              </a:defRPr>
            </a:lvl9pPr>
          </a:lstStyle>
          <a:p/>
        </p:txBody>
      </p:sp>
      <p:sp>
        <p:nvSpPr>
          <p:cNvPr id="40" name="Google Shape;40;p15"/>
          <p:cNvSpPr txBox="1"/>
          <p:nvPr>
            <p:ph idx="11" type="ftr"/>
          </p:nvPr>
        </p:nvSpPr>
        <p:spPr>
          <a:xfrm>
            <a:off x="2893564" y="6453386"/>
            <a:ext cx="6280830" cy="404614"/>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2"/>
                </a:solidFill>
                <a:latin typeface="Libre Franklin"/>
                <a:ea typeface="Libre Franklin"/>
                <a:cs typeface="Libre Franklin"/>
                <a:sym typeface="Libre Franklin"/>
              </a:defRPr>
            </a:lvl1pPr>
            <a:lvl2pPr lvl="1" marR="0" rtl="0" algn="l">
              <a:spcBef>
                <a:spcPts val="0"/>
              </a:spcBef>
              <a:spcAft>
                <a:spcPts val="0"/>
              </a:spcAft>
              <a:buSzPts val="1400"/>
              <a:buNone/>
              <a:defRPr b="0" i="0" sz="1800" u="none" cap="none" strike="noStrike">
                <a:solidFill>
                  <a:schemeClr val="dk1"/>
                </a:solidFill>
                <a:latin typeface="Libre Franklin"/>
                <a:ea typeface="Libre Franklin"/>
                <a:cs typeface="Libre Franklin"/>
                <a:sym typeface="Libre Franklin"/>
              </a:defRPr>
            </a:lvl2pPr>
            <a:lvl3pPr lvl="2" marR="0" rtl="0" algn="l">
              <a:spcBef>
                <a:spcPts val="0"/>
              </a:spcBef>
              <a:spcAft>
                <a:spcPts val="0"/>
              </a:spcAft>
              <a:buSzPts val="1400"/>
              <a:buNone/>
              <a:defRPr b="0" i="0" sz="1800" u="none" cap="none" strike="noStrike">
                <a:solidFill>
                  <a:schemeClr val="dk1"/>
                </a:solidFill>
                <a:latin typeface="Libre Franklin"/>
                <a:ea typeface="Libre Franklin"/>
                <a:cs typeface="Libre Franklin"/>
                <a:sym typeface="Libre Franklin"/>
              </a:defRPr>
            </a:lvl3pPr>
            <a:lvl4pPr lvl="3" marR="0" rtl="0" algn="l">
              <a:spcBef>
                <a:spcPts val="0"/>
              </a:spcBef>
              <a:spcAft>
                <a:spcPts val="0"/>
              </a:spcAft>
              <a:buSzPts val="1400"/>
              <a:buNone/>
              <a:defRPr b="0" i="0" sz="1800" u="none" cap="none" strike="noStrike">
                <a:solidFill>
                  <a:schemeClr val="dk1"/>
                </a:solidFill>
                <a:latin typeface="Libre Franklin"/>
                <a:ea typeface="Libre Franklin"/>
                <a:cs typeface="Libre Franklin"/>
                <a:sym typeface="Libre Franklin"/>
              </a:defRPr>
            </a:lvl4pPr>
            <a:lvl5pPr lvl="4" marR="0" rtl="0" algn="l">
              <a:spcBef>
                <a:spcPts val="0"/>
              </a:spcBef>
              <a:spcAft>
                <a:spcPts val="0"/>
              </a:spcAft>
              <a:buSzPts val="1400"/>
              <a:buNone/>
              <a:defRPr b="0" i="0" sz="1800" u="none" cap="none" strike="noStrike">
                <a:solidFill>
                  <a:schemeClr val="dk1"/>
                </a:solidFill>
                <a:latin typeface="Libre Franklin"/>
                <a:ea typeface="Libre Franklin"/>
                <a:cs typeface="Libre Franklin"/>
                <a:sym typeface="Libre Franklin"/>
              </a:defRPr>
            </a:lvl5pPr>
            <a:lvl6pPr lvl="5" marR="0" rtl="0" algn="l">
              <a:spcBef>
                <a:spcPts val="0"/>
              </a:spcBef>
              <a:spcAft>
                <a:spcPts val="0"/>
              </a:spcAft>
              <a:buSzPts val="1400"/>
              <a:buNone/>
              <a:defRPr b="0" i="0" sz="1800" u="none" cap="none" strike="noStrike">
                <a:solidFill>
                  <a:schemeClr val="dk1"/>
                </a:solidFill>
                <a:latin typeface="Libre Franklin"/>
                <a:ea typeface="Libre Franklin"/>
                <a:cs typeface="Libre Franklin"/>
                <a:sym typeface="Libre Franklin"/>
              </a:defRPr>
            </a:lvl6pPr>
            <a:lvl7pPr lvl="6" marR="0" rtl="0" algn="l">
              <a:spcBef>
                <a:spcPts val="0"/>
              </a:spcBef>
              <a:spcAft>
                <a:spcPts val="0"/>
              </a:spcAft>
              <a:buSzPts val="1400"/>
              <a:buNone/>
              <a:defRPr b="0" i="0" sz="1800" u="none" cap="none" strike="noStrike">
                <a:solidFill>
                  <a:schemeClr val="dk1"/>
                </a:solidFill>
                <a:latin typeface="Libre Franklin"/>
                <a:ea typeface="Libre Franklin"/>
                <a:cs typeface="Libre Franklin"/>
                <a:sym typeface="Libre Franklin"/>
              </a:defRPr>
            </a:lvl7pPr>
            <a:lvl8pPr lvl="7" marR="0" rtl="0" algn="l">
              <a:spcBef>
                <a:spcPts val="0"/>
              </a:spcBef>
              <a:spcAft>
                <a:spcPts val="0"/>
              </a:spcAft>
              <a:buSzPts val="1400"/>
              <a:buNone/>
              <a:defRPr b="0" i="0" sz="1800" u="none" cap="none" strike="noStrike">
                <a:solidFill>
                  <a:schemeClr val="dk1"/>
                </a:solidFill>
                <a:latin typeface="Libre Franklin"/>
                <a:ea typeface="Libre Franklin"/>
                <a:cs typeface="Libre Franklin"/>
                <a:sym typeface="Libre Franklin"/>
              </a:defRPr>
            </a:lvl8pPr>
            <a:lvl9pPr lvl="8" marR="0" rtl="0" algn="l">
              <a:spcBef>
                <a:spcPts val="0"/>
              </a:spcBef>
              <a:spcAft>
                <a:spcPts val="0"/>
              </a:spcAft>
              <a:buSzPts val="1400"/>
              <a:buNone/>
              <a:defRPr b="0" i="0" sz="1800" u="none" cap="none" strike="noStrike">
                <a:solidFill>
                  <a:schemeClr val="dk1"/>
                </a:solidFill>
                <a:latin typeface="Libre Franklin"/>
                <a:ea typeface="Libre Franklin"/>
                <a:cs typeface="Libre Franklin"/>
                <a:sym typeface="Libre Franklin"/>
              </a:defRPr>
            </a:lvl9pPr>
          </a:lstStyle>
          <a:p/>
        </p:txBody>
      </p:sp>
      <p:sp>
        <p:nvSpPr>
          <p:cNvPr id="41" name="Google Shape;41;p15"/>
          <p:cNvSpPr txBox="1"/>
          <p:nvPr>
            <p:ph idx="12" type="sldNum"/>
          </p:nvPr>
        </p:nvSpPr>
        <p:spPr>
          <a:xfrm>
            <a:off x="9472736" y="6453386"/>
            <a:ext cx="1596292" cy="404614"/>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chemeClr val="dk2"/>
                </a:solidFill>
                <a:latin typeface="Libre Franklin"/>
                <a:ea typeface="Libre Franklin"/>
                <a:cs typeface="Libre Franklin"/>
                <a:sym typeface="Libre Franklin"/>
              </a:defRPr>
            </a:lvl1pPr>
            <a:lvl2pPr indent="0" lvl="1" marL="0" marR="0" rtl="0" algn="r">
              <a:spcBef>
                <a:spcPts val="0"/>
              </a:spcBef>
              <a:buNone/>
              <a:defRPr b="0" i="0" sz="1200" u="none" cap="none" strike="noStrike">
                <a:solidFill>
                  <a:schemeClr val="dk2"/>
                </a:solidFill>
                <a:latin typeface="Libre Franklin"/>
                <a:ea typeface="Libre Franklin"/>
                <a:cs typeface="Libre Franklin"/>
                <a:sym typeface="Libre Franklin"/>
              </a:defRPr>
            </a:lvl2pPr>
            <a:lvl3pPr indent="0" lvl="2" marL="0" marR="0" rtl="0" algn="r">
              <a:spcBef>
                <a:spcPts val="0"/>
              </a:spcBef>
              <a:buNone/>
              <a:defRPr b="0" i="0" sz="1200" u="none" cap="none" strike="noStrike">
                <a:solidFill>
                  <a:schemeClr val="dk2"/>
                </a:solidFill>
                <a:latin typeface="Libre Franklin"/>
                <a:ea typeface="Libre Franklin"/>
                <a:cs typeface="Libre Franklin"/>
                <a:sym typeface="Libre Franklin"/>
              </a:defRPr>
            </a:lvl3pPr>
            <a:lvl4pPr indent="0" lvl="3" marL="0" marR="0" rtl="0" algn="r">
              <a:spcBef>
                <a:spcPts val="0"/>
              </a:spcBef>
              <a:buNone/>
              <a:defRPr b="0" i="0" sz="1200" u="none" cap="none" strike="noStrike">
                <a:solidFill>
                  <a:schemeClr val="dk2"/>
                </a:solidFill>
                <a:latin typeface="Libre Franklin"/>
                <a:ea typeface="Libre Franklin"/>
                <a:cs typeface="Libre Franklin"/>
                <a:sym typeface="Libre Franklin"/>
              </a:defRPr>
            </a:lvl4pPr>
            <a:lvl5pPr indent="0" lvl="4" marL="0" marR="0" rtl="0" algn="r">
              <a:spcBef>
                <a:spcPts val="0"/>
              </a:spcBef>
              <a:buNone/>
              <a:defRPr b="0" i="0" sz="1200" u="none" cap="none" strike="noStrike">
                <a:solidFill>
                  <a:schemeClr val="dk2"/>
                </a:solidFill>
                <a:latin typeface="Libre Franklin"/>
                <a:ea typeface="Libre Franklin"/>
                <a:cs typeface="Libre Franklin"/>
                <a:sym typeface="Libre Franklin"/>
              </a:defRPr>
            </a:lvl5pPr>
            <a:lvl6pPr indent="0" lvl="5" marL="0" marR="0" rtl="0" algn="r">
              <a:spcBef>
                <a:spcPts val="0"/>
              </a:spcBef>
              <a:buNone/>
              <a:defRPr b="0" i="0" sz="1200" u="none" cap="none" strike="noStrike">
                <a:solidFill>
                  <a:schemeClr val="dk2"/>
                </a:solidFill>
                <a:latin typeface="Libre Franklin"/>
                <a:ea typeface="Libre Franklin"/>
                <a:cs typeface="Libre Franklin"/>
                <a:sym typeface="Libre Franklin"/>
              </a:defRPr>
            </a:lvl6pPr>
            <a:lvl7pPr indent="0" lvl="6" marL="0" marR="0" rtl="0" algn="r">
              <a:spcBef>
                <a:spcPts val="0"/>
              </a:spcBef>
              <a:buNone/>
              <a:defRPr b="0" i="0" sz="1200" u="none" cap="none" strike="noStrike">
                <a:solidFill>
                  <a:schemeClr val="dk2"/>
                </a:solidFill>
                <a:latin typeface="Libre Franklin"/>
                <a:ea typeface="Libre Franklin"/>
                <a:cs typeface="Libre Franklin"/>
                <a:sym typeface="Libre Franklin"/>
              </a:defRPr>
            </a:lvl7pPr>
            <a:lvl8pPr indent="0" lvl="7" marL="0" marR="0" rtl="0" algn="r">
              <a:spcBef>
                <a:spcPts val="0"/>
              </a:spcBef>
              <a:buNone/>
              <a:defRPr b="0" i="0" sz="1200" u="none" cap="none" strike="noStrike">
                <a:solidFill>
                  <a:schemeClr val="dk2"/>
                </a:solidFill>
                <a:latin typeface="Libre Franklin"/>
                <a:ea typeface="Libre Franklin"/>
                <a:cs typeface="Libre Franklin"/>
                <a:sym typeface="Libre Franklin"/>
              </a:defRPr>
            </a:lvl8pPr>
            <a:lvl9pPr indent="0" lvl="8" marL="0" marR="0" rtl="0" algn="r">
              <a:spcBef>
                <a:spcPts val="0"/>
              </a:spcBef>
              <a:buNone/>
              <a:defRPr b="0" i="0" sz="1200" u="none" cap="none" strike="noStrike">
                <a:solidFill>
                  <a:schemeClr val="dk2"/>
                </a:solidFill>
                <a:latin typeface="Libre Franklin"/>
                <a:ea typeface="Libre Franklin"/>
                <a:cs typeface="Libre Franklin"/>
                <a:sym typeface="Libre Franklin"/>
              </a:defRPr>
            </a:lvl9pPr>
          </a:lstStyle>
          <a:p>
            <a:pPr indent="0" lvl="0" marL="0" rtl="0" algn="r">
              <a:spcBef>
                <a:spcPts val="0"/>
              </a:spcBef>
              <a:spcAft>
                <a:spcPts val="0"/>
              </a:spcAft>
              <a:buNone/>
            </a:pPr>
            <a:fld id="{00000000-1234-1234-1234-123412341234}" type="slidenum">
              <a:rPr lang="en-US"/>
              <a:t>‹#›</a:t>
            </a:fld>
            <a:endParaRPr/>
          </a:p>
        </p:txBody>
      </p:sp>
      <p:sp>
        <p:nvSpPr>
          <p:cNvPr id="42" name="Google Shape;42;p15" title="Side bar"/>
          <p:cNvSpPr/>
          <p:nvPr/>
        </p:nvSpPr>
        <p:spPr>
          <a:xfrm>
            <a:off x="478095" y="376"/>
            <a:ext cx="228600" cy="6858000"/>
          </a:xfrm>
          <a:prstGeom prst="rect">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 accent1="accent1" accent2="accent2" accent3="accent3" accent4="accent4" accent5="accent5" accent6="accent6" bg1="lt1" bg2="dk2" tx1="dk1" tx2="lt2" folHlink="folHlink" hlink="hlink"/>
  <p:sldLayoutIdLst>
    <p:sldLayoutId id="2147483653" r:id="rId1"/>
    <p:sldLayoutId id="2147483654" r:id="rId2"/>
    <p:sldLayoutId id="2147483655" r:id="rId3"/>
    <p:sldLayoutId id="2147483656" r:id="rId4"/>
    <p:sldLayoutId id="2147483657" r:id="rId5"/>
    <p:sldLayoutId id="2147483658" r:id="rId6"/>
    <p:sldLayoutId id="2147483659" r:id="rId7"/>
    <p:sldLayoutId id="2147483660" r:id="rId8"/>
    <p:sldLayoutId id="2147483661" r:id="rId9"/>
    <p:sldLayoutId id="2147483662" r:id="rId10"/>
    <p:sldLayoutId id="2147483663"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1368">
          <p15:clr>
            <a:srgbClr val="F26B43"/>
          </p15:clr>
        </p15:guide>
        <p15:guide id="2" orient="horz" pos="1440">
          <p15:clr>
            <a:srgbClr val="F26B43"/>
          </p15:clr>
        </p15:guide>
        <p15:guide id="3" orient="horz" pos="3696">
          <p15:clr>
            <a:srgbClr val="F26B43"/>
          </p15:clr>
        </p15:guide>
        <p15:guide id="4" orient="horz" pos="432">
          <p15:clr>
            <a:srgbClr val="F26B43"/>
          </p15:clr>
        </p15:guide>
        <p15:guide id="5" orient="horz" pos="1512">
          <p15:clr>
            <a:srgbClr val="F26B43"/>
          </p15:clr>
        </p15:guide>
        <p15:guide id="6" pos="6912">
          <p15:clr>
            <a:srgbClr val="F26B43"/>
          </p15:clr>
        </p15:guide>
        <p15:guide id="7" pos="936">
          <p15:clr>
            <a:srgbClr val="F26B43"/>
          </p15:clr>
        </p15:guide>
        <p15:guide id="8" pos="864">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9.jpg"/><Relationship Id="rId4" Type="http://schemas.openxmlformats.org/officeDocument/2006/relationships/image" Target="../media/image7.png"/><Relationship Id="rId5" Type="http://schemas.openxmlformats.org/officeDocument/2006/relationships/image" Target="../media/image1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1.xml"/><Relationship Id="rId3" Type="http://schemas.openxmlformats.org/officeDocument/2006/relationships/image" Target="../media/image1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13.jpg"/><Relationship Id="rId4" Type="http://schemas.openxmlformats.org/officeDocument/2006/relationships/image" Target="../media/image14.png"/><Relationship Id="rId5" Type="http://schemas.openxmlformats.org/officeDocument/2006/relationships/image" Target="../media/image15.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5.png"/><Relationship Id="rId4" Type="http://schemas.openxmlformats.org/officeDocument/2006/relationships/image" Target="../media/image20.png"/><Relationship Id="rId5" Type="http://schemas.openxmlformats.org/officeDocument/2006/relationships/image" Target="../media/image2.png"/><Relationship Id="rId6"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8.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3.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image" Target="../media/image10.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4.png"/><Relationship Id="rId4" Type="http://schemas.openxmlformats.org/officeDocument/2006/relationships/image" Target="../media/image12.png"/><Relationship Id="rId5" Type="http://schemas.openxmlformats.org/officeDocument/2006/relationships/image" Target="../media/image1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image" Target="../media/image18.png"/><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2"/>
        </a:solidFill>
      </p:bgPr>
    </p:bg>
    <p:spTree>
      <p:nvGrpSpPr>
        <p:cNvPr id="124" name="Shape 124"/>
        <p:cNvGrpSpPr/>
        <p:nvPr/>
      </p:nvGrpSpPr>
      <p:grpSpPr>
        <a:xfrm>
          <a:off x="0" y="0"/>
          <a:ext cx="0" cy="0"/>
          <a:chOff x="0" y="0"/>
          <a:chExt cx="0" cy="0"/>
        </a:xfrm>
      </p:grpSpPr>
      <p:sp>
        <p:nvSpPr>
          <p:cNvPr id="125" name="Google Shape;125;p1"/>
          <p:cNvSpPr/>
          <p:nvPr/>
        </p:nvSpPr>
        <p:spPr>
          <a:xfrm>
            <a:off x="0" y="0"/>
            <a:ext cx="12192000" cy="6858000"/>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Libre Franklin"/>
              <a:ea typeface="Libre Franklin"/>
              <a:cs typeface="Libre Franklin"/>
              <a:sym typeface="Libre Franklin"/>
            </a:endParaRPr>
          </a:p>
        </p:txBody>
      </p:sp>
      <p:grpSp>
        <p:nvGrpSpPr>
          <p:cNvPr id="126" name="Google Shape;126;p1"/>
          <p:cNvGrpSpPr/>
          <p:nvPr/>
        </p:nvGrpSpPr>
        <p:grpSpPr>
          <a:xfrm>
            <a:off x="752858" y="744469"/>
            <a:ext cx="10674116" cy="5349671"/>
            <a:chOff x="752858" y="744469"/>
            <a:chExt cx="10674116" cy="5349671"/>
          </a:xfrm>
        </p:grpSpPr>
        <p:sp>
          <p:nvSpPr>
            <p:cNvPr id="127" name="Google Shape;127;p1"/>
            <p:cNvSpPr/>
            <p:nvPr/>
          </p:nvSpPr>
          <p:spPr>
            <a:xfrm>
              <a:off x="8151962" y="1685652"/>
              <a:ext cx="3275013" cy="4408488"/>
            </a:xfrm>
            <a:custGeom>
              <a:rect b="b" l="l" r="r" t="t"/>
              <a:pathLst>
                <a:path extrusionOk="0" h="10000" w="10000">
                  <a:moveTo>
                    <a:pt x="8761" y="0"/>
                  </a:moveTo>
                  <a:lnTo>
                    <a:pt x="10000" y="0"/>
                  </a:lnTo>
                  <a:lnTo>
                    <a:pt x="10000" y="10000"/>
                  </a:lnTo>
                  <a:lnTo>
                    <a:pt x="0" y="10000"/>
                  </a:lnTo>
                  <a:lnTo>
                    <a:pt x="0" y="9126"/>
                  </a:lnTo>
                  <a:lnTo>
                    <a:pt x="8761" y="9127"/>
                  </a:lnTo>
                  <a:lnTo>
                    <a:pt x="8761" y="0"/>
                  </a:lnTo>
                  <a:close/>
                </a:path>
              </a:pathLst>
            </a:custGeom>
            <a:solidFill>
              <a:schemeClr val="accent1"/>
            </a:solidFill>
            <a:ln>
              <a:noFill/>
            </a:ln>
          </p:spPr>
        </p:sp>
        <p:sp>
          <p:nvSpPr>
            <p:cNvPr id="128" name="Google Shape;128;p1"/>
            <p:cNvSpPr/>
            <p:nvPr/>
          </p:nvSpPr>
          <p:spPr>
            <a:xfrm rot="10800000">
              <a:off x="752858" y="744469"/>
              <a:ext cx="3275668" cy="4408488"/>
            </a:xfrm>
            <a:custGeom>
              <a:rect b="b" l="l" r="r" t="t"/>
              <a:pathLst>
                <a:path extrusionOk="0" h="10000" w="10002">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29" name="Google Shape;129;p1"/>
          <p:cNvSpPr txBox="1"/>
          <p:nvPr>
            <p:ph type="ctrTitle"/>
          </p:nvPr>
        </p:nvSpPr>
        <p:spPr>
          <a:xfrm>
            <a:off x="1915128" y="1788454"/>
            <a:ext cx="8361229" cy="2098226"/>
          </a:xfrm>
          <a:prstGeom prst="rect">
            <a:avLst/>
          </a:prstGeom>
          <a:noFill/>
          <a:ln>
            <a:noFill/>
          </a:ln>
        </p:spPr>
        <p:txBody>
          <a:bodyPr anchorCtr="0" anchor="b" bIns="45700" lIns="91425" spcFirstLastPara="1" rIns="91425" wrap="square" tIns="45700">
            <a:normAutofit/>
          </a:bodyPr>
          <a:lstStyle/>
          <a:p>
            <a:pPr indent="0" lvl="0" marL="0" rtl="0" algn="ctr">
              <a:lnSpc>
                <a:spcPct val="89000"/>
              </a:lnSpc>
              <a:spcBef>
                <a:spcPts val="0"/>
              </a:spcBef>
              <a:spcAft>
                <a:spcPts val="0"/>
              </a:spcAft>
              <a:buClr>
                <a:schemeClr val="lt2"/>
              </a:buClr>
              <a:buSzPts val="5600"/>
              <a:buFont typeface="Libre Franklin"/>
              <a:buNone/>
            </a:pPr>
            <a:r>
              <a:rPr lang="en-US" sz="5600"/>
              <a:t>CIRCUIT BREAKER FAILURE ANALYSIS SYSTEM </a:t>
            </a:r>
            <a:endParaRPr sz="5600"/>
          </a:p>
        </p:txBody>
      </p:sp>
      <p:sp>
        <p:nvSpPr>
          <p:cNvPr id="130" name="Google Shape;130;p1"/>
          <p:cNvSpPr txBox="1"/>
          <p:nvPr>
            <p:ph idx="1" type="subTitle"/>
          </p:nvPr>
        </p:nvSpPr>
        <p:spPr>
          <a:xfrm>
            <a:off x="2679906" y="3956279"/>
            <a:ext cx="6831673" cy="1086237"/>
          </a:xfrm>
          <a:prstGeom prst="rect">
            <a:avLst/>
          </a:prstGeom>
          <a:noFill/>
          <a:ln>
            <a:noFill/>
          </a:ln>
        </p:spPr>
        <p:txBody>
          <a:bodyPr anchorCtr="0" anchor="t" bIns="45700" lIns="91425" spcFirstLastPara="1" rIns="91425" wrap="square" tIns="45700">
            <a:normAutofit fontScale="85000" lnSpcReduction="20000"/>
          </a:bodyPr>
          <a:lstStyle/>
          <a:p>
            <a:pPr indent="0" lvl="0" marL="0" rtl="0" algn="ctr">
              <a:lnSpc>
                <a:spcPct val="102000"/>
              </a:lnSpc>
              <a:spcBef>
                <a:spcPts val="0"/>
              </a:spcBef>
              <a:spcAft>
                <a:spcPts val="0"/>
              </a:spcAft>
              <a:buClr>
                <a:schemeClr val="lt2"/>
              </a:buClr>
              <a:buSzPct val="100000"/>
              <a:buNone/>
            </a:pPr>
            <a:r>
              <a:rPr lang="en-US" sz="1800"/>
              <a:t> Marlie Norbrun </a:t>
            </a:r>
            <a:endParaRPr/>
          </a:p>
          <a:p>
            <a:pPr indent="0" lvl="0" marL="0" rtl="0" algn="ctr">
              <a:lnSpc>
                <a:spcPct val="102000"/>
              </a:lnSpc>
              <a:spcBef>
                <a:spcPts val="600"/>
              </a:spcBef>
              <a:spcAft>
                <a:spcPts val="0"/>
              </a:spcAft>
              <a:buClr>
                <a:schemeClr val="lt2"/>
              </a:buClr>
              <a:buSzPct val="100000"/>
              <a:buNone/>
            </a:pPr>
            <a:r>
              <a:rPr lang="en-US" sz="1800"/>
              <a:t>Advisor: Professor James Hedrick</a:t>
            </a:r>
            <a:endParaRPr sz="1800"/>
          </a:p>
          <a:p>
            <a:pPr indent="0" lvl="0" marL="0" rtl="0" algn="ctr">
              <a:lnSpc>
                <a:spcPct val="102000"/>
              </a:lnSpc>
              <a:spcBef>
                <a:spcPts val="600"/>
              </a:spcBef>
              <a:spcAft>
                <a:spcPts val="0"/>
              </a:spcAft>
              <a:buClr>
                <a:schemeClr val="lt2"/>
              </a:buClr>
              <a:buSzPct val="100000"/>
              <a:buNone/>
            </a:pPr>
            <a:r>
              <a:rPr lang="en-US" sz="1800"/>
              <a:t>ECE 499: Senior Capstone </a:t>
            </a:r>
            <a:endParaRPr sz="1800"/>
          </a:p>
          <a:p>
            <a:pPr indent="0" lvl="0" marL="0" rtl="0" algn="ctr">
              <a:lnSpc>
                <a:spcPct val="102000"/>
              </a:lnSpc>
              <a:spcBef>
                <a:spcPts val="600"/>
              </a:spcBef>
              <a:spcAft>
                <a:spcPts val="0"/>
              </a:spcAft>
              <a:buClr>
                <a:schemeClr val="lt2"/>
              </a:buClr>
              <a:buSzPct val="100000"/>
              <a:buNone/>
            </a:pPr>
            <a:r>
              <a:rPr lang="en-US" sz="1800"/>
              <a:t>Union College, ECBE Department </a:t>
            </a:r>
            <a:endParaRPr sz="180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2"/>
        </a:solidFill>
      </p:bgPr>
    </p:bg>
    <p:spTree>
      <p:nvGrpSpPr>
        <p:cNvPr id="232" name="Shape 232"/>
        <p:cNvGrpSpPr/>
        <p:nvPr/>
      </p:nvGrpSpPr>
      <p:grpSpPr>
        <a:xfrm>
          <a:off x="0" y="0"/>
          <a:ext cx="0" cy="0"/>
          <a:chOff x="0" y="0"/>
          <a:chExt cx="0" cy="0"/>
        </a:xfrm>
      </p:grpSpPr>
      <p:sp>
        <p:nvSpPr>
          <p:cNvPr id="233" name="Google Shape;233;p10"/>
          <p:cNvSpPr/>
          <p:nvPr/>
        </p:nvSpPr>
        <p:spPr>
          <a:xfrm>
            <a:off x="0" y="376"/>
            <a:ext cx="5303520" cy="6857624"/>
          </a:xfrm>
          <a:prstGeom prst="rect">
            <a:avLst/>
          </a:prstGeom>
          <a:solidFill>
            <a:srgbClr val="3F3F3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4" name="Google Shape;234;p10"/>
          <p:cNvSpPr txBox="1"/>
          <p:nvPr>
            <p:ph type="title"/>
          </p:nvPr>
        </p:nvSpPr>
        <p:spPr>
          <a:xfrm>
            <a:off x="640081" y="631373"/>
            <a:ext cx="4018839" cy="2035628"/>
          </a:xfrm>
          <a:prstGeom prst="rect">
            <a:avLst/>
          </a:prstGeom>
          <a:noFill/>
          <a:ln>
            <a:noFill/>
          </a:ln>
        </p:spPr>
        <p:txBody>
          <a:bodyPr anchorCtr="0" anchor="t" bIns="45700" lIns="91425" spcFirstLastPara="1" rIns="91425" wrap="square" tIns="45700">
            <a:normAutofit/>
          </a:bodyPr>
          <a:lstStyle/>
          <a:p>
            <a:pPr indent="0" lvl="0" marL="0" rtl="0" algn="l">
              <a:lnSpc>
                <a:spcPct val="89000"/>
              </a:lnSpc>
              <a:spcBef>
                <a:spcPts val="0"/>
              </a:spcBef>
              <a:spcAft>
                <a:spcPts val="0"/>
              </a:spcAft>
              <a:buClr>
                <a:schemeClr val="lt2"/>
              </a:buClr>
              <a:buSzPts val="4400"/>
              <a:buFont typeface="Libre Franklin"/>
              <a:buNone/>
            </a:pPr>
            <a:r>
              <a:rPr lang="en-US"/>
              <a:t>Zero-Crossing Detection Circuit </a:t>
            </a:r>
            <a:endParaRPr/>
          </a:p>
        </p:txBody>
      </p:sp>
      <p:sp>
        <p:nvSpPr>
          <p:cNvPr id="235" name="Google Shape;235;p10"/>
          <p:cNvSpPr txBox="1"/>
          <p:nvPr>
            <p:ph idx="1" type="body"/>
          </p:nvPr>
        </p:nvSpPr>
        <p:spPr>
          <a:xfrm>
            <a:off x="640081" y="2764971"/>
            <a:ext cx="4010296" cy="3472543"/>
          </a:xfrm>
          <a:prstGeom prst="rect">
            <a:avLst/>
          </a:prstGeom>
          <a:noFill/>
          <a:ln>
            <a:noFill/>
          </a:ln>
        </p:spPr>
        <p:txBody>
          <a:bodyPr anchorCtr="0" anchor="t" bIns="45700" lIns="91425" spcFirstLastPara="1" rIns="91425" wrap="square" tIns="45700">
            <a:normAutofit/>
          </a:bodyPr>
          <a:lstStyle/>
          <a:p>
            <a:pPr indent="-384048" lvl="0" marL="384048" rtl="0" algn="l">
              <a:lnSpc>
                <a:spcPct val="94000"/>
              </a:lnSpc>
              <a:spcBef>
                <a:spcPts val="0"/>
              </a:spcBef>
              <a:spcAft>
                <a:spcPts val="0"/>
              </a:spcAft>
              <a:buClr>
                <a:schemeClr val="lt2"/>
              </a:buClr>
              <a:buSzPts val="1800"/>
              <a:buChar char="■"/>
            </a:pPr>
            <a:r>
              <a:rPr lang="en-US" sz="1800"/>
              <a:t>Isolation Transformer: A transformer with a 4:1 ratio that steps down the 120V AC input to 30.5V rms for safety purposes. </a:t>
            </a:r>
            <a:endParaRPr/>
          </a:p>
          <a:p>
            <a:pPr indent="-384048" lvl="0" marL="384048" rtl="0" algn="l">
              <a:lnSpc>
                <a:spcPct val="94000"/>
              </a:lnSpc>
              <a:spcBef>
                <a:spcPts val="1200"/>
              </a:spcBef>
              <a:spcAft>
                <a:spcPts val="0"/>
              </a:spcAft>
              <a:buClr>
                <a:schemeClr val="lt2"/>
              </a:buClr>
              <a:buSzPts val="1800"/>
              <a:buChar char="■"/>
            </a:pPr>
            <a:r>
              <a:rPr lang="en-US" sz="1800"/>
              <a:t>H11AA1 Optocoupler: Used to isolate the input voltage from the microcontroller </a:t>
            </a:r>
            <a:endParaRPr/>
          </a:p>
        </p:txBody>
      </p:sp>
      <p:sp>
        <p:nvSpPr>
          <p:cNvPr id="236" name="Google Shape;236;p10"/>
          <p:cNvSpPr/>
          <p:nvPr/>
        </p:nvSpPr>
        <p:spPr>
          <a:xfrm>
            <a:off x="5303520" y="376"/>
            <a:ext cx="228600" cy="6858000"/>
          </a:xfrm>
          <a:prstGeom prst="rect">
            <a:avLst/>
          </a:prstGeom>
          <a:solidFill>
            <a:srgbClr val="DED9C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descr="Diagram, schematic&#10;&#10;Description automatically generated" id="237" name="Google Shape;237;p10"/>
          <p:cNvPicPr preferRelativeResize="0"/>
          <p:nvPr/>
        </p:nvPicPr>
        <p:blipFill rotWithShape="1">
          <a:blip r:embed="rId3">
            <a:alphaModFix/>
          </a:blip>
          <a:srcRect b="0" l="0" r="0" t="0"/>
          <a:stretch/>
        </p:blipFill>
        <p:spPr>
          <a:xfrm>
            <a:off x="6090739" y="14500"/>
            <a:ext cx="5384074" cy="2557435"/>
          </a:xfrm>
          <a:prstGeom prst="rect">
            <a:avLst/>
          </a:prstGeom>
          <a:noFill/>
          <a:ln>
            <a:noFill/>
          </a:ln>
        </p:spPr>
      </p:pic>
      <p:pic>
        <p:nvPicPr>
          <p:cNvPr id="238" name="Google Shape;238;p10"/>
          <p:cNvPicPr preferRelativeResize="0"/>
          <p:nvPr/>
        </p:nvPicPr>
        <p:blipFill rotWithShape="1">
          <a:blip r:embed="rId4">
            <a:alphaModFix/>
          </a:blip>
          <a:srcRect b="0" l="0" r="0" t="0"/>
          <a:stretch/>
        </p:blipFill>
        <p:spPr>
          <a:xfrm>
            <a:off x="5612547" y="3726019"/>
            <a:ext cx="2922288" cy="1533562"/>
          </a:xfrm>
          <a:prstGeom prst="rect">
            <a:avLst/>
          </a:prstGeom>
          <a:noFill/>
          <a:ln>
            <a:noFill/>
          </a:ln>
        </p:spPr>
      </p:pic>
      <p:sp>
        <p:nvSpPr>
          <p:cNvPr id="239" name="Google Shape;239;p10"/>
          <p:cNvSpPr txBox="1"/>
          <p:nvPr/>
        </p:nvSpPr>
        <p:spPr>
          <a:xfrm>
            <a:off x="8448480" y="6068815"/>
            <a:ext cx="3730079" cy="636063"/>
          </a:xfrm>
          <a:prstGeom prst="rect">
            <a:avLst/>
          </a:prstGeom>
          <a:solidFill>
            <a:srgbClr val="000000">
              <a:alpha val="49803"/>
            </a:srgbClr>
          </a:solid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600">
                <a:solidFill>
                  <a:srgbClr val="FFFFFF"/>
                </a:solidFill>
                <a:latin typeface="Libre Franklin"/>
                <a:ea typeface="Libre Franklin"/>
                <a:cs typeface="Libre Franklin"/>
                <a:sym typeface="Libre Franklin"/>
              </a:rPr>
              <a:t>Figure 3. Input sinusoidal waveform and Optocoupler Output </a:t>
            </a:r>
            <a:endParaRPr/>
          </a:p>
        </p:txBody>
      </p:sp>
      <p:sp>
        <p:nvSpPr>
          <p:cNvPr id="240" name="Google Shape;240;p10"/>
          <p:cNvSpPr txBox="1"/>
          <p:nvPr/>
        </p:nvSpPr>
        <p:spPr>
          <a:xfrm>
            <a:off x="6763552" y="2686385"/>
            <a:ext cx="3843488" cy="314082"/>
          </a:xfrm>
          <a:prstGeom prst="rect">
            <a:avLst/>
          </a:prstGeom>
          <a:solidFill>
            <a:srgbClr val="000000">
              <a:alpha val="49803"/>
            </a:srgbClr>
          </a:solid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600">
                <a:solidFill>
                  <a:srgbClr val="FFFFFF"/>
                </a:solidFill>
                <a:latin typeface="Libre Franklin"/>
                <a:ea typeface="Libre Franklin"/>
                <a:cs typeface="Libre Franklin"/>
                <a:sym typeface="Libre Franklin"/>
              </a:rPr>
              <a:t>Figure 1: Zero Crossing Detection Circuit </a:t>
            </a:r>
            <a:endParaRPr/>
          </a:p>
        </p:txBody>
      </p:sp>
      <p:sp>
        <p:nvSpPr>
          <p:cNvPr id="241" name="Google Shape;241;p10"/>
          <p:cNvSpPr txBox="1"/>
          <p:nvPr/>
        </p:nvSpPr>
        <p:spPr>
          <a:xfrm>
            <a:off x="5620697" y="5309453"/>
            <a:ext cx="2813538" cy="33855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a:solidFill>
                  <a:schemeClr val="lt1"/>
                </a:solidFill>
                <a:latin typeface="Libre Franklin"/>
                <a:ea typeface="Libre Franklin"/>
                <a:cs typeface="Libre Franklin"/>
                <a:sym typeface="Libre Franklin"/>
              </a:rPr>
              <a:t>Figure 2. H11AA1 optocoupler </a:t>
            </a:r>
            <a:endParaRPr/>
          </a:p>
        </p:txBody>
      </p:sp>
      <p:pic>
        <p:nvPicPr>
          <p:cNvPr descr="Chart, line chart&#10;&#10;Description automatically generated" id="242" name="Google Shape;242;p10"/>
          <p:cNvPicPr preferRelativeResize="0"/>
          <p:nvPr/>
        </p:nvPicPr>
        <p:blipFill rotWithShape="1">
          <a:blip r:embed="rId5">
            <a:alphaModFix/>
          </a:blip>
          <a:srcRect b="0" l="0" r="0" t="0"/>
          <a:stretch/>
        </p:blipFill>
        <p:spPr>
          <a:xfrm>
            <a:off x="8784723" y="3362375"/>
            <a:ext cx="3182759" cy="2521521"/>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7" name="Shape 247"/>
        <p:cNvGrpSpPr/>
        <p:nvPr/>
      </p:nvGrpSpPr>
      <p:grpSpPr>
        <a:xfrm>
          <a:off x="0" y="0"/>
          <a:ext cx="0" cy="0"/>
          <a:chOff x="0" y="0"/>
          <a:chExt cx="0" cy="0"/>
        </a:xfrm>
      </p:grpSpPr>
      <p:sp>
        <p:nvSpPr>
          <p:cNvPr id="248" name="Google Shape;248;p11"/>
          <p:cNvSpPr txBox="1"/>
          <p:nvPr>
            <p:ph type="title"/>
          </p:nvPr>
        </p:nvSpPr>
        <p:spPr>
          <a:xfrm>
            <a:off x="1371600" y="685800"/>
            <a:ext cx="9601200" cy="1485900"/>
          </a:xfrm>
          <a:prstGeom prst="rect">
            <a:avLst/>
          </a:prstGeom>
          <a:noFill/>
          <a:ln>
            <a:noFill/>
          </a:ln>
        </p:spPr>
        <p:txBody>
          <a:bodyPr anchorCtr="0" anchor="t" bIns="45700" lIns="91425" spcFirstLastPara="1" rIns="91425" wrap="square" tIns="45700">
            <a:normAutofit/>
          </a:bodyPr>
          <a:lstStyle/>
          <a:p>
            <a:pPr indent="0" lvl="0" marL="0" rtl="0" algn="l">
              <a:lnSpc>
                <a:spcPct val="89000"/>
              </a:lnSpc>
              <a:spcBef>
                <a:spcPts val="0"/>
              </a:spcBef>
              <a:spcAft>
                <a:spcPts val="0"/>
              </a:spcAft>
              <a:buClr>
                <a:schemeClr val="dk2"/>
              </a:buClr>
              <a:buSzPts val="4400"/>
              <a:buFont typeface="Libre Franklin"/>
              <a:buNone/>
            </a:pPr>
            <a:r>
              <a:rPr lang="en-US"/>
              <a:t>Interrupt Service Routine (ISR)</a:t>
            </a:r>
            <a:endParaRPr/>
          </a:p>
        </p:txBody>
      </p:sp>
      <p:pic>
        <p:nvPicPr>
          <p:cNvPr descr="Graphical user interface, text, application, email&#10;&#10;Description automatically generated" id="249" name="Google Shape;249;p11"/>
          <p:cNvPicPr preferRelativeResize="0"/>
          <p:nvPr/>
        </p:nvPicPr>
        <p:blipFill rotWithShape="1">
          <a:blip r:embed="rId3">
            <a:alphaModFix/>
          </a:blip>
          <a:srcRect b="0" l="0" r="0" t="0"/>
          <a:stretch/>
        </p:blipFill>
        <p:spPr>
          <a:xfrm>
            <a:off x="1512277" y="1428750"/>
            <a:ext cx="8721151" cy="5077722"/>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2"/>
        </a:solidFill>
      </p:bgPr>
    </p:bg>
    <p:spTree>
      <p:nvGrpSpPr>
        <p:cNvPr id="254" name="Shape 254"/>
        <p:cNvGrpSpPr/>
        <p:nvPr/>
      </p:nvGrpSpPr>
      <p:grpSpPr>
        <a:xfrm>
          <a:off x="0" y="0"/>
          <a:ext cx="0" cy="0"/>
          <a:chOff x="0" y="0"/>
          <a:chExt cx="0" cy="0"/>
        </a:xfrm>
      </p:grpSpPr>
      <p:grpSp>
        <p:nvGrpSpPr>
          <p:cNvPr id="255" name="Google Shape;255;p12"/>
          <p:cNvGrpSpPr/>
          <p:nvPr/>
        </p:nvGrpSpPr>
        <p:grpSpPr>
          <a:xfrm>
            <a:off x="752858" y="744469"/>
            <a:ext cx="10674116" cy="5349671"/>
            <a:chOff x="752858" y="744469"/>
            <a:chExt cx="10674116" cy="5349671"/>
          </a:xfrm>
        </p:grpSpPr>
        <p:sp>
          <p:nvSpPr>
            <p:cNvPr id="256" name="Google Shape;256;p12"/>
            <p:cNvSpPr/>
            <p:nvPr/>
          </p:nvSpPr>
          <p:spPr>
            <a:xfrm>
              <a:off x="8151962" y="1685652"/>
              <a:ext cx="3275013" cy="4408488"/>
            </a:xfrm>
            <a:custGeom>
              <a:rect b="b" l="l" r="r" t="t"/>
              <a:pathLst>
                <a:path extrusionOk="0" h="10000" w="10000">
                  <a:moveTo>
                    <a:pt x="8761" y="0"/>
                  </a:moveTo>
                  <a:lnTo>
                    <a:pt x="10000" y="0"/>
                  </a:lnTo>
                  <a:lnTo>
                    <a:pt x="10000" y="10000"/>
                  </a:lnTo>
                  <a:lnTo>
                    <a:pt x="0" y="10000"/>
                  </a:lnTo>
                  <a:lnTo>
                    <a:pt x="0" y="9126"/>
                  </a:lnTo>
                  <a:lnTo>
                    <a:pt x="8761" y="9127"/>
                  </a:lnTo>
                  <a:lnTo>
                    <a:pt x="8761" y="0"/>
                  </a:lnTo>
                  <a:close/>
                </a:path>
              </a:pathLst>
            </a:custGeom>
            <a:solidFill>
              <a:schemeClr val="lt2"/>
            </a:solidFill>
            <a:ln>
              <a:noFill/>
            </a:ln>
          </p:spPr>
        </p:sp>
        <p:sp>
          <p:nvSpPr>
            <p:cNvPr id="257" name="Google Shape;257;p12"/>
            <p:cNvSpPr/>
            <p:nvPr/>
          </p:nvSpPr>
          <p:spPr>
            <a:xfrm rot="10800000">
              <a:off x="752858" y="744469"/>
              <a:ext cx="3275668" cy="4408488"/>
            </a:xfrm>
            <a:custGeom>
              <a:rect b="b" l="l" r="r" t="t"/>
              <a:pathLst>
                <a:path extrusionOk="0" h="10000" w="10002">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58" name="Google Shape;258;p12"/>
          <p:cNvSpPr/>
          <p:nvPr/>
        </p:nvSpPr>
        <p:spPr>
          <a:xfrm>
            <a:off x="0" y="0"/>
            <a:ext cx="12192000" cy="6858000"/>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Libre Franklin"/>
              <a:ea typeface="Libre Franklin"/>
              <a:cs typeface="Libre Franklin"/>
              <a:sym typeface="Libre Franklin"/>
            </a:endParaRPr>
          </a:p>
        </p:txBody>
      </p:sp>
      <p:sp>
        <p:nvSpPr>
          <p:cNvPr id="259" name="Google Shape;259;p12"/>
          <p:cNvSpPr/>
          <p:nvPr/>
        </p:nvSpPr>
        <p:spPr>
          <a:xfrm rot="10800000">
            <a:off x="752858" y="744469"/>
            <a:ext cx="3275668" cy="4408488"/>
          </a:xfrm>
          <a:custGeom>
            <a:rect b="b" l="l" r="r" t="t"/>
            <a:pathLst>
              <a:path extrusionOk="0" h="10000" w="10002">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0" name="Google Shape;260;p12"/>
          <p:cNvSpPr txBox="1"/>
          <p:nvPr>
            <p:ph type="title"/>
          </p:nvPr>
        </p:nvSpPr>
        <p:spPr>
          <a:xfrm>
            <a:off x="1478521" y="1480930"/>
            <a:ext cx="6007875" cy="3254321"/>
          </a:xfrm>
          <a:prstGeom prst="rect">
            <a:avLst/>
          </a:prstGeom>
          <a:noFill/>
          <a:ln>
            <a:noFill/>
          </a:ln>
        </p:spPr>
        <p:txBody>
          <a:bodyPr anchorCtr="0" anchor="b" bIns="45700" lIns="91425" spcFirstLastPara="1" rIns="91425" wrap="square" tIns="45700">
            <a:normAutofit fontScale="90000"/>
          </a:bodyPr>
          <a:lstStyle/>
          <a:p>
            <a:pPr indent="0" lvl="0" marL="0" rtl="0" algn="l">
              <a:lnSpc>
                <a:spcPct val="89000"/>
              </a:lnSpc>
              <a:spcBef>
                <a:spcPts val="0"/>
              </a:spcBef>
              <a:spcAft>
                <a:spcPts val="0"/>
              </a:spcAft>
              <a:buClr>
                <a:schemeClr val="lt2"/>
              </a:buClr>
              <a:buSzPct val="100000"/>
              <a:buFont typeface="Libre Franklin"/>
              <a:buNone/>
            </a:pPr>
            <a:r>
              <a:rPr lang="en-US" sz="6600" cap="none"/>
              <a:t>TRIAC OUTPUT CIRCUIT &amp; TESTING RESULTS</a:t>
            </a:r>
            <a:endParaRPr/>
          </a:p>
        </p:txBody>
      </p:sp>
      <p:pic>
        <p:nvPicPr>
          <p:cNvPr descr="Text, letter&#10;&#10;Description automatically generated" id="261" name="Google Shape;261;p12"/>
          <p:cNvPicPr preferRelativeResize="0"/>
          <p:nvPr/>
        </p:nvPicPr>
        <p:blipFill rotWithShape="1">
          <a:blip r:embed="rId3">
            <a:alphaModFix/>
          </a:blip>
          <a:srcRect b="0" l="0" r="0" t="0"/>
          <a:stretch/>
        </p:blipFill>
        <p:spPr>
          <a:xfrm>
            <a:off x="8632623" y="4572217"/>
            <a:ext cx="2822222" cy="1749778"/>
          </a:xfrm>
          <a:prstGeom prst="rect">
            <a:avLst/>
          </a:prstGeom>
          <a:noFill/>
          <a:ln>
            <a:noFill/>
          </a:ln>
        </p:spPr>
      </p:pic>
      <p:pic>
        <p:nvPicPr>
          <p:cNvPr descr="Diagram, schematic&#10;&#10;Description automatically generated" id="262" name="Google Shape;262;p12"/>
          <p:cNvPicPr preferRelativeResize="0"/>
          <p:nvPr/>
        </p:nvPicPr>
        <p:blipFill rotWithShape="1">
          <a:blip r:embed="rId4">
            <a:alphaModFix/>
          </a:blip>
          <a:srcRect b="0" l="0" r="0" t="0"/>
          <a:stretch/>
        </p:blipFill>
        <p:spPr>
          <a:xfrm>
            <a:off x="8004733" y="112926"/>
            <a:ext cx="3870136" cy="1344871"/>
          </a:xfrm>
          <a:prstGeom prst="rect">
            <a:avLst/>
          </a:prstGeom>
          <a:noFill/>
          <a:ln>
            <a:noFill/>
          </a:ln>
        </p:spPr>
      </p:pic>
      <p:pic>
        <p:nvPicPr>
          <p:cNvPr id="263" name="Google Shape;263;p12"/>
          <p:cNvPicPr preferRelativeResize="0"/>
          <p:nvPr/>
        </p:nvPicPr>
        <p:blipFill rotWithShape="1">
          <a:blip r:embed="rId5">
            <a:alphaModFix/>
          </a:blip>
          <a:srcRect b="19588" l="0" r="-2" t="25877"/>
          <a:stretch/>
        </p:blipFill>
        <p:spPr>
          <a:xfrm>
            <a:off x="7700586" y="2034623"/>
            <a:ext cx="4108902" cy="1865419"/>
          </a:xfrm>
          <a:prstGeom prst="rect">
            <a:avLst/>
          </a:prstGeom>
          <a:noFill/>
          <a:ln>
            <a:noFill/>
          </a:ln>
        </p:spPr>
      </p:pic>
      <p:sp>
        <p:nvSpPr>
          <p:cNvPr id="264" name="Google Shape;264;p12"/>
          <p:cNvSpPr txBox="1"/>
          <p:nvPr/>
        </p:nvSpPr>
        <p:spPr>
          <a:xfrm>
            <a:off x="8282342" y="1437436"/>
            <a:ext cx="3965397"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lt1"/>
                </a:solidFill>
                <a:latin typeface="Libre Franklin"/>
                <a:ea typeface="Libre Franklin"/>
                <a:cs typeface="Libre Franklin"/>
                <a:sym typeface="Libre Franklin"/>
              </a:rPr>
              <a:t>Figure 1. Schematic of TRIAC circuit </a:t>
            </a:r>
            <a:endParaRPr/>
          </a:p>
        </p:txBody>
      </p:sp>
      <p:sp>
        <p:nvSpPr>
          <p:cNvPr id="265" name="Google Shape;265;p12"/>
          <p:cNvSpPr txBox="1"/>
          <p:nvPr/>
        </p:nvSpPr>
        <p:spPr>
          <a:xfrm>
            <a:off x="7325668" y="3970957"/>
            <a:ext cx="4927600" cy="64633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lt1"/>
                </a:solidFill>
                <a:latin typeface="Libre Franklin"/>
                <a:ea typeface="Libre Franklin"/>
                <a:cs typeface="Libre Franklin"/>
                <a:sym typeface="Libre Franklin"/>
              </a:rPr>
              <a:t>Figure 2. TRIAC conducting waveform and output pulse </a:t>
            </a:r>
            <a:endParaRPr/>
          </a:p>
        </p:txBody>
      </p:sp>
      <p:sp>
        <p:nvSpPr>
          <p:cNvPr id="266" name="Google Shape;266;p12"/>
          <p:cNvSpPr txBox="1"/>
          <p:nvPr/>
        </p:nvSpPr>
        <p:spPr>
          <a:xfrm>
            <a:off x="8004733" y="6394034"/>
            <a:ext cx="4927600"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lt1"/>
                </a:solidFill>
                <a:latin typeface="Libre Franklin"/>
                <a:ea typeface="Libre Franklin"/>
                <a:cs typeface="Libre Franklin"/>
                <a:sym typeface="Libre Franklin"/>
              </a:rPr>
              <a:t>Figure 3: Load voltage at TRIAC’s output </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1" name="Shape 271"/>
        <p:cNvGrpSpPr/>
        <p:nvPr/>
      </p:nvGrpSpPr>
      <p:grpSpPr>
        <a:xfrm>
          <a:off x="0" y="0"/>
          <a:ext cx="0" cy="0"/>
          <a:chOff x="0" y="0"/>
          <a:chExt cx="0" cy="0"/>
        </a:xfrm>
      </p:grpSpPr>
      <p:sp>
        <p:nvSpPr>
          <p:cNvPr id="272" name="Google Shape;272;p13"/>
          <p:cNvSpPr txBox="1"/>
          <p:nvPr>
            <p:ph type="title"/>
          </p:nvPr>
        </p:nvSpPr>
        <p:spPr>
          <a:xfrm>
            <a:off x="1371600" y="685800"/>
            <a:ext cx="9601200" cy="1485900"/>
          </a:xfrm>
          <a:prstGeom prst="rect">
            <a:avLst/>
          </a:prstGeom>
          <a:noFill/>
          <a:ln>
            <a:noFill/>
          </a:ln>
        </p:spPr>
        <p:txBody>
          <a:bodyPr anchorCtr="0" anchor="t" bIns="45700" lIns="91425" spcFirstLastPara="1" rIns="91425" wrap="square" tIns="45700">
            <a:normAutofit/>
          </a:bodyPr>
          <a:lstStyle/>
          <a:p>
            <a:pPr indent="0" lvl="0" marL="0" rtl="0" algn="l">
              <a:lnSpc>
                <a:spcPct val="89000"/>
              </a:lnSpc>
              <a:spcBef>
                <a:spcPts val="0"/>
              </a:spcBef>
              <a:spcAft>
                <a:spcPts val="0"/>
              </a:spcAft>
              <a:buClr>
                <a:schemeClr val="dk2"/>
              </a:buClr>
              <a:buSzPts val="4400"/>
              <a:buFont typeface="Libre Franklin"/>
              <a:buNone/>
            </a:pPr>
            <a:r>
              <a:rPr lang="en-US"/>
              <a:t>Next Steps </a:t>
            </a:r>
            <a:endParaRPr/>
          </a:p>
        </p:txBody>
      </p:sp>
      <p:sp>
        <p:nvSpPr>
          <p:cNvPr id="273" name="Google Shape;273;p13"/>
          <p:cNvSpPr txBox="1"/>
          <p:nvPr>
            <p:ph idx="1" type="body"/>
          </p:nvPr>
        </p:nvSpPr>
        <p:spPr>
          <a:xfrm>
            <a:off x="1371600" y="2286000"/>
            <a:ext cx="9601200" cy="3581400"/>
          </a:xfrm>
          <a:prstGeom prst="rect">
            <a:avLst/>
          </a:prstGeom>
          <a:noFill/>
          <a:ln>
            <a:noFill/>
          </a:ln>
        </p:spPr>
        <p:txBody>
          <a:bodyPr anchorCtr="0" anchor="t" bIns="45700" lIns="91425" spcFirstLastPara="1" rIns="91425" wrap="square" tIns="45700">
            <a:normAutofit/>
          </a:bodyPr>
          <a:lstStyle/>
          <a:p>
            <a:pPr indent="-384048" lvl="0" marL="384048" rtl="0" algn="l">
              <a:lnSpc>
                <a:spcPct val="94000"/>
              </a:lnSpc>
              <a:spcBef>
                <a:spcPts val="0"/>
              </a:spcBef>
              <a:spcAft>
                <a:spcPts val="0"/>
              </a:spcAft>
              <a:buClr>
                <a:schemeClr val="dk2"/>
              </a:buClr>
              <a:buSzPts val="2000"/>
              <a:buChar char="■"/>
            </a:pPr>
            <a:r>
              <a:rPr lang="en-US"/>
              <a:t>Finalize the output circuit by adding the toroidal transformer and shunt.</a:t>
            </a:r>
            <a:endParaRPr/>
          </a:p>
          <a:p>
            <a:pPr indent="-384048" lvl="0" marL="384048" rtl="0" algn="l">
              <a:lnSpc>
                <a:spcPct val="94000"/>
              </a:lnSpc>
              <a:spcBef>
                <a:spcPts val="1200"/>
              </a:spcBef>
              <a:spcAft>
                <a:spcPts val="0"/>
              </a:spcAft>
              <a:buClr>
                <a:schemeClr val="dk2"/>
              </a:buClr>
              <a:buSzPts val="2000"/>
              <a:buChar char="■"/>
            </a:pPr>
            <a:r>
              <a:rPr lang="en-US"/>
              <a:t>Test the circuit breaker and shunt to evaluate the trip performance of the circuit breaker. </a:t>
            </a:r>
            <a:endParaRPr/>
          </a:p>
          <a:p>
            <a:pPr indent="-384048" lvl="0" marL="384048" rtl="0" algn="l">
              <a:lnSpc>
                <a:spcPct val="94000"/>
              </a:lnSpc>
              <a:spcBef>
                <a:spcPts val="1200"/>
              </a:spcBef>
              <a:spcAft>
                <a:spcPts val="0"/>
              </a:spcAft>
              <a:buClr>
                <a:schemeClr val="dk2"/>
              </a:buClr>
              <a:buSzPts val="2000"/>
              <a:buChar char="■"/>
            </a:pPr>
            <a:r>
              <a:rPr lang="en-US"/>
              <a:t>Conduct more experiments with the A/D converter and develop a MATLAB code for initiating a test cycle and plotting the current measurements across the shunt in real time </a:t>
            </a:r>
            <a:endParaRPr/>
          </a:p>
          <a:p>
            <a:pPr indent="0" lvl="0" marL="0" rtl="0" algn="l">
              <a:lnSpc>
                <a:spcPct val="94000"/>
              </a:lnSpc>
              <a:spcBef>
                <a:spcPts val="1200"/>
              </a:spcBef>
              <a:spcAft>
                <a:spcPts val="0"/>
              </a:spcAft>
              <a:buClr>
                <a:schemeClr val="dk2"/>
              </a:buClr>
              <a:buSzPts val="2000"/>
              <a:buNone/>
            </a:pPr>
            <a:r>
              <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8" name="Shape 278"/>
        <p:cNvGrpSpPr/>
        <p:nvPr/>
      </p:nvGrpSpPr>
      <p:grpSpPr>
        <a:xfrm>
          <a:off x="0" y="0"/>
          <a:ext cx="0" cy="0"/>
          <a:chOff x="0" y="0"/>
          <a:chExt cx="0" cy="0"/>
        </a:xfrm>
      </p:grpSpPr>
      <p:sp>
        <p:nvSpPr>
          <p:cNvPr id="279" name="Google Shape;279;p14"/>
          <p:cNvSpPr txBox="1"/>
          <p:nvPr>
            <p:ph type="title"/>
          </p:nvPr>
        </p:nvSpPr>
        <p:spPr>
          <a:xfrm>
            <a:off x="1371600" y="685800"/>
            <a:ext cx="9601200" cy="1485900"/>
          </a:xfrm>
          <a:prstGeom prst="rect">
            <a:avLst/>
          </a:prstGeom>
          <a:noFill/>
          <a:ln>
            <a:noFill/>
          </a:ln>
        </p:spPr>
        <p:txBody>
          <a:bodyPr anchorCtr="0" anchor="t" bIns="45700" lIns="91425" spcFirstLastPara="1" rIns="91425" wrap="square" tIns="45700">
            <a:normAutofit/>
          </a:bodyPr>
          <a:lstStyle/>
          <a:p>
            <a:pPr indent="0" lvl="0" marL="0" rtl="0" algn="l">
              <a:lnSpc>
                <a:spcPct val="89000"/>
              </a:lnSpc>
              <a:spcBef>
                <a:spcPts val="0"/>
              </a:spcBef>
              <a:spcAft>
                <a:spcPts val="0"/>
              </a:spcAft>
              <a:buClr>
                <a:schemeClr val="dk2"/>
              </a:buClr>
              <a:buSzPts val="4400"/>
              <a:buFont typeface="Libre Franklin"/>
              <a:buNone/>
            </a:pPr>
            <a:r>
              <a:rPr lang="en-US"/>
              <a:t>Acknowledgment </a:t>
            </a:r>
            <a:endParaRPr/>
          </a:p>
        </p:txBody>
      </p:sp>
      <p:sp>
        <p:nvSpPr>
          <p:cNvPr id="280" name="Google Shape;280;p14"/>
          <p:cNvSpPr txBox="1"/>
          <p:nvPr>
            <p:ph idx="1" type="body"/>
          </p:nvPr>
        </p:nvSpPr>
        <p:spPr>
          <a:xfrm>
            <a:off x="1371600" y="2286000"/>
            <a:ext cx="9601200" cy="3581400"/>
          </a:xfrm>
          <a:prstGeom prst="rect">
            <a:avLst/>
          </a:prstGeom>
          <a:noFill/>
          <a:ln>
            <a:noFill/>
          </a:ln>
        </p:spPr>
        <p:txBody>
          <a:bodyPr anchorCtr="0" anchor="t" bIns="45700" lIns="91425" spcFirstLastPara="1" rIns="91425" wrap="square" tIns="45700">
            <a:normAutofit/>
          </a:bodyPr>
          <a:lstStyle/>
          <a:p>
            <a:pPr indent="-384048" lvl="0" marL="384048" rtl="0" algn="l">
              <a:lnSpc>
                <a:spcPct val="94000"/>
              </a:lnSpc>
              <a:spcBef>
                <a:spcPts val="0"/>
              </a:spcBef>
              <a:spcAft>
                <a:spcPts val="0"/>
              </a:spcAft>
              <a:buClr>
                <a:schemeClr val="dk2"/>
              </a:buClr>
              <a:buSzPts val="2000"/>
              <a:buChar char="■"/>
            </a:pPr>
            <a:r>
              <a:rPr lang="en-US"/>
              <a:t>A special thanks to: </a:t>
            </a:r>
            <a:endParaRPr/>
          </a:p>
          <a:p>
            <a:pPr indent="-257048" lvl="0" marL="384048" rtl="0" algn="l">
              <a:lnSpc>
                <a:spcPct val="94000"/>
              </a:lnSpc>
              <a:spcBef>
                <a:spcPts val="1200"/>
              </a:spcBef>
              <a:spcAft>
                <a:spcPts val="0"/>
              </a:spcAft>
              <a:buClr>
                <a:schemeClr val="dk2"/>
              </a:buClr>
              <a:buSzPts val="2000"/>
              <a:buNone/>
            </a:pPr>
            <a:r>
              <a:t/>
            </a:r>
            <a:endParaRPr/>
          </a:p>
          <a:p>
            <a:pPr indent="0" lvl="0" marL="0" rtl="0" algn="ctr">
              <a:lnSpc>
                <a:spcPct val="94000"/>
              </a:lnSpc>
              <a:spcBef>
                <a:spcPts val="1200"/>
              </a:spcBef>
              <a:spcAft>
                <a:spcPts val="0"/>
              </a:spcAft>
              <a:buClr>
                <a:schemeClr val="dk2"/>
              </a:buClr>
              <a:buSzPts val="2000"/>
              <a:buNone/>
            </a:pPr>
            <a:r>
              <a:rPr lang="en-US"/>
              <a:t>Professor Hedrick for his continued support and patience</a:t>
            </a:r>
            <a:endParaRPr/>
          </a:p>
          <a:p>
            <a:pPr indent="0" lvl="0" marL="0" rtl="0" algn="ctr">
              <a:lnSpc>
                <a:spcPct val="94000"/>
              </a:lnSpc>
              <a:spcBef>
                <a:spcPts val="1200"/>
              </a:spcBef>
              <a:spcAft>
                <a:spcPts val="0"/>
              </a:spcAft>
              <a:buClr>
                <a:schemeClr val="dk2"/>
              </a:buClr>
              <a:buSzPts val="2000"/>
              <a:buNone/>
            </a:pPr>
            <a:r>
              <a:t/>
            </a:r>
            <a:endParaRPr/>
          </a:p>
          <a:p>
            <a:pPr indent="0" lvl="0" marL="0" rtl="0" algn="ctr">
              <a:lnSpc>
                <a:spcPct val="94000"/>
              </a:lnSpc>
              <a:spcBef>
                <a:spcPts val="1200"/>
              </a:spcBef>
              <a:spcAft>
                <a:spcPts val="0"/>
              </a:spcAft>
              <a:buClr>
                <a:schemeClr val="dk2"/>
              </a:buClr>
              <a:buSzPts val="2000"/>
              <a:buNone/>
            </a:pPr>
            <a:r>
              <a:rPr lang="en-US"/>
              <a:t>The SRG committee for granting me the funds to purchase the parts needed for the project</a:t>
            </a:r>
            <a:endParaRPr/>
          </a:p>
          <a:p>
            <a:pPr indent="0" lvl="0" marL="0" rtl="0" algn="l">
              <a:lnSpc>
                <a:spcPct val="94000"/>
              </a:lnSpc>
              <a:spcBef>
                <a:spcPts val="1200"/>
              </a:spcBef>
              <a:spcAft>
                <a:spcPts val="0"/>
              </a:spcAft>
              <a:buClr>
                <a:schemeClr val="dk2"/>
              </a:buClr>
              <a:buSzPts val="2000"/>
              <a:buNone/>
            </a:pPr>
            <a:r>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solidFill>
      </p:bgPr>
    </p:bg>
    <p:spTree>
      <p:nvGrpSpPr>
        <p:cNvPr id="135" name="Shape 135"/>
        <p:cNvGrpSpPr/>
        <p:nvPr/>
      </p:nvGrpSpPr>
      <p:grpSpPr>
        <a:xfrm>
          <a:off x="0" y="0"/>
          <a:ext cx="0" cy="0"/>
          <a:chOff x="0" y="0"/>
          <a:chExt cx="0" cy="0"/>
        </a:xfrm>
      </p:grpSpPr>
      <p:sp>
        <p:nvSpPr>
          <p:cNvPr id="136" name="Google Shape;136;p2"/>
          <p:cNvSpPr/>
          <p:nvPr/>
        </p:nvSpPr>
        <p:spPr>
          <a:xfrm>
            <a:off x="0" y="0"/>
            <a:ext cx="12192000" cy="68580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Libre Franklin"/>
              <a:ea typeface="Libre Franklin"/>
              <a:cs typeface="Libre Franklin"/>
              <a:sym typeface="Libre Franklin"/>
            </a:endParaRPr>
          </a:p>
        </p:txBody>
      </p:sp>
      <p:sp>
        <p:nvSpPr>
          <p:cNvPr id="137" name="Google Shape;137;p2"/>
          <p:cNvSpPr txBox="1"/>
          <p:nvPr>
            <p:ph type="title"/>
          </p:nvPr>
        </p:nvSpPr>
        <p:spPr>
          <a:xfrm>
            <a:off x="967902" y="1194180"/>
            <a:ext cx="3523938" cy="5020353"/>
          </a:xfrm>
          <a:prstGeom prst="rect">
            <a:avLst/>
          </a:prstGeom>
          <a:noFill/>
          <a:ln>
            <a:noFill/>
          </a:ln>
        </p:spPr>
        <p:txBody>
          <a:bodyPr anchorCtr="0" anchor="t" bIns="45700" lIns="91425" spcFirstLastPara="1" rIns="91425" wrap="square" tIns="45700">
            <a:normAutofit/>
          </a:bodyPr>
          <a:lstStyle/>
          <a:p>
            <a:pPr indent="0" lvl="0" marL="0" rtl="0" algn="l">
              <a:lnSpc>
                <a:spcPct val="89000"/>
              </a:lnSpc>
              <a:spcBef>
                <a:spcPts val="0"/>
              </a:spcBef>
              <a:spcAft>
                <a:spcPts val="0"/>
              </a:spcAft>
              <a:buClr>
                <a:schemeClr val="dk2"/>
              </a:buClr>
              <a:buSzPts val="4400"/>
              <a:buFont typeface="Libre Franklin"/>
              <a:buNone/>
            </a:pPr>
            <a:r>
              <a:rPr lang="en-US"/>
              <a:t>Problem Definition</a:t>
            </a:r>
            <a:endParaRPr/>
          </a:p>
        </p:txBody>
      </p:sp>
      <p:sp>
        <p:nvSpPr>
          <p:cNvPr id="138" name="Google Shape;138;p2"/>
          <p:cNvSpPr/>
          <p:nvPr/>
        </p:nvSpPr>
        <p:spPr>
          <a:xfrm>
            <a:off x="478095" y="376"/>
            <a:ext cx="228600" cy="6858000"/>
          </a:xfrm>
          <a:prstGeom prst="rect">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9" name="Google Shape;139;p2"/>
          <p:cNvSpPr txBox="1"/>
          <p:nvPr>
            <p:ph idx="1" type="body"/>
          </p:nvPr>
        </p:nvSpPr>
        <p:spPr>
          <a:xfrm>
            <a:off x="5056541" y="1194179"/>
            <a:ext cx="6114847" cy="5020353"/>
          </a:xfrm>
          <a:prstGeom prst="rect">
            <a:avLst/>
          </a:prstGeom>
          <a:noFill/>
          <a:ln>
            <a:noFill/>
          </a:ln>
        </p:spPr>
        <p:txBody>
          <a:bodyPr anchorCtr="0" anchor="t" bIns="45700" lIns="91425" spcFirstLastPara="1" rIns="91425" wrap="square" tIns="45700">
            <a:normAutofit/>
          </a:bodyPr>
          <a:lstStyle/>
          <a:p>
            <a:pPr indent="-384048" lvl="0" marL="384048" rtl="0" algn="l">
              <a:lnSpc>
                <a:spcPct val="94000"/>
              </a:lnSpc>
              <a:spcBef>
                <a:spcPts val="0"/>
              </a:spcBef>
              <a:spcAft>
                <a:spcPts val="0"/>
              </a:spcAft>
              <a:buClr>
                <a:schemeClr val="dk2"/>
              </a:buClr>
              <a:buSzPts val="2000"/>
              <a:buChar char="■"/>
            </a:pPr>
            <a:r>
              <a:rPr lang="en-US"/>
              <a:t>Electrical malfunctions are one of the leading causes of household fires in the U.S.</a:t>
            </a:r>
            <a:endParaRPr/>
          </a:p>
          <a:p>
            <a:pPr indent="-384048" lvl="0" marL="384048" rtl="0" algn="l">
              <a:lnSpc>
                <a:spcPct val="94000"/>
              </a:lnSpc>
              <a:spcBef>
                <a:spcPts val="1200"/>
              </a:spcBef>
              <a:spcAft>
                <a:spcPts val="0"/>
              </a:spcAft>
              <a:buClr>
                <a:schemeClr val="dk2"/>
              </a:buClr>
              <a:buSzPts val="2000"/>
              <a:buChar char="■"/>
            </a:pPr>
            <a:r>
              <a:rPr lang="en-US"/>
              <a:t>Between 2012-2016:</a:t>
            </a:r>
            <a:endParaRPr/>
          </a:p>
          <a:p>
            <a:pPr indent="-514350" lvl="0" marL="514350" rtl="0" algn="l">
              <a:lnSpc>
                <a:spcPct val="94000"/>
              </a:lnSpc>
              <a:spcBef>
                <a:spcPts val="1200"/>
              </a:spcBef>
              <a:spcAft>
                <a:spcPts val="0"/>
              </a:spcAft>
              <a:buClr>
                <a:schemeClr val="dk2"/>
              </a:buClr>
              <a:buSzPts val="2000"/>
              <a:buFont typeface="Libre Franklin"/>
              <a:buAutoNum type="alphaLcParenR"/>
            </a:pPr>
            <a:r>
              <a:rPr lang="en-US"/>
              <a:t>$1.3 billion in property damage </a:t>
            </a:r>
            <a:endParaRPr/>
          </a:p>
          <a:p>
            <a:pPr indent="-514350" lvl="0" marL="514350" rtl="0" algn="l">
              <a:lnSpc>
                <a:spcPct val="94000"/>
              </a:lnSpc>
              <a:spcBef>
                <a:spcPts val="1200"/>
              </a:spcBef>
              <a:spcAft>
                <a:spcPts val="0"/>
              </a:spcAft>
              <a:buClr>
                <a:schemeClr val="dk2"/>
              </a:buClr>
              <a:buSzPts val="2000"/>
              <a:buFont typeface="Libre Franklin"/>
              <a:buAutoNum type="alphaLcParenR"/>
            </a:pPr>
            <a:r>
              <a:rPr lang="en-US"/>
              <a:t>450 civilian deaths </a:t>
            </a:r>
            <a:endParaRPr/>
          </a:p>
          <a:p>
            <a:pPr indent="-514350" lvl="0" marL="514350" rtl="0" algn="l">
              <a:lnSpc>
                <a:spcPct val="94000"/>
              </a:lnSpc>
              <a:spcBef>
                <a:spcPts val="1200"/>
              </a:spcBef>
              <a:spcAft>
                <a:spcPts val="0"/>
              </a:spcAft>
              <a:buClr>
                <a:schemeClr val="dk2"/>
              </a:buClr>
              <a:buSzPts val="2000"/>
              <a:buFont typeface="Libre Franklin"/>
              <a:buAutoNum type="alphaLcParenR"/>
            </a:pPr>
            <a:r>
              <a:rPr lang="en-US"/>
              <a:t>1250 civilian injuries </a:t>
            </a:r>
            <a:endParaRPr/>
          </a:p>
          <a:p>
            <a:pPr indent="-387350" lvl="0" marL="514350" rtl="0" algn="l">
              <a:lnSpc>
                <a:spcPct val="94000"/>
              </a:lnSpc>
              <a:spcBef>
                <a:spcPts val="1200"/>
              </a:spcBef>
              <a:spcAft>
                <a:spcPts val="0"/>
              </a:spcAft>
              <a:buClr>
                <a:schemeClr val="dk2"/>
              </a:buClr>
              <a:buSzPts val="2000"/>
              <a:buFont typeface="Libre Franklin"/>
              <a:buNone/>
            </a:pPr>
            <a:r>
              <a:t/>
            </a:r>
            <a:endParaRPr/>
          </a:p>
          <a:p>
            <a:pPr indent="0" lvl="0" marL="0" rtl="0" algn="l">
              <a:lnSpc>
                <a:spcPct val="94000"/>
              </a:lnSpc>
              <a:spcBef>
                <a:spcPts val="1200"/>
              </a:spcBef>
              <a:spcAft>
                <a:spcPts val="0"/>
              </a:spcAft>
              <a:buClr>
                <a:schemeClr val="dk2"/>
              </a:buClr>
              <a:buSzPts val="1100"/>
              <a:buNone/>
            </a:pPr>
            <a:r>
              <a:t/>
            </a:r>
            <a:endParaRPr sz="1100"/>
          </a:p>
          <a:p>
            <a:pPr indent="0" lvl="0" marL="0" rtl="0" algn="l">
              <a:lnSpc>
                <a:spcPct val="94000"/>
              </a:lnSpc>
              <a:spcBef>
                <a:spcPts val="1200"/>
              </a:spcBef>
              <a:spcAft>
                <a:spcPts val="0"/>
              </a:spcAft>
              <a:buClr>
                <a:schemeClr val="dk2"/>
              </a:buClr>
              <a:buSzPts val="1100"/>
              <a:buNone/>
            </a:pPr>
            <a:r>
              <a:t/>
            </a:r>
            <a:endParaRPr sz="1100"/>
          </a:p>
          <a:p>
            <a:pPr indent="0" lvl="0" marL="0" rtl="0" algn="l">
              <a:lnSpc>
                <a:spcPct val="94000"/>
              </a:lnSpc>
              <a:spcBef>
                <a:spcPts val="1200"/>
              </a:spcBef>
              <a:spcAft>
                <a:spcPts val="0"/>
              </a:spcAft>
              <a:buClr>
                <a:schemeClr val="dk2"/>
              </a:buClr>
              <a:buSzPts val="1100"/>
              <a:buNone/>
            </a:pPr>
            <a:r>
              <a:t/>
            </a:r>
            <a:endParaRPr sz="1100"/>
          </a:p>
          <a:p>
            <a:pPr indent="0" lvl="0" marL="0" rtl="0" algn="l">
              <a:lnSpc>
                <a:spcPct val="94000"/>
              </a:lnSpc>
              <a:spcBef>
                <a:spcPts val="1200"/>
              </a:spcBef>
              <a:spcAft>
                <a:spcPts val="0"/>
              </a:spcAft>
              <a:buClr>
                <a:schemeClr val="dk2"/>
              </a:buClr>
              <a:buSzPts val="1100"/>
              <a:buNone/>
            </a:pPr>
            <a:r>
              <a:t/>
            </a:r>
            <a:endParaRPr sz="1100"/>
          </a:p>
          <a:p>
            <a:pPr indent="0" lvl="0" marL="0" rtl="0" algn="l">
              <a:lnSpc>
                <a:spcPct val="94000"/>
              </a:lnSpc>
              <a:spcBef>
                <a:spcPts val="1200"/>
              </a:spcBef>
              <a:spcAft>
                <a:spcPts val="0"/>
              </a:spcAft>
              <a:buClr>
                <a:schemeClr val="dk2"/>
              </a:buClr>
              <a:buSzPts val="1100"/>
              <a:buNone/>
            </a:pPr>
            <a:r>
              <a:t/>
            </a:r>
            <a:endParaRPr sz="1100"/>
          </a:p>
          <a:p>
            <a:pPr indent="0" lvl="0" marL="0" rtl="0" algn="l">
              <a:lnSpc>
                <a:spcPct val="94000"/>
              </a:lnSpc>
              <a:spcBef>
                <a:spcPts val="1200"/>
              </a:spcBef>
              <a:spcAft>
                <a:spcPts val="0"/>
              </a:spcAft>
              <a:buClr>
                <a:schemeClr val="dk2"/>
              </a:buClr>
              <a:buSzPts val="1100"/>
              <a:buNone/>
            </a:pPr>
            <a:r>
              <a:rPr lang="en-US" sz="1100"/>
              <a:t>Source: Campbell, Richard. Home Electrical Fires. March 2019</a:t>
            </a:r>
            <a:endParaRPr/>
          </a:p>
          <a:p>
            <a:pPr indent="0" lvl="0" marL="0" rtl="0" algn="l">
              <a:lnSpc>
                <a:spcPct val="94000"/>
              </a:lnSpc>
              <a:spcBef>
                <a:spcPts val="1200"/>
              </a:spcBef>
              <a:spcAft>
                <a:spcPts val="0"/>
              </a:spcAft>
              <a:buClr>
                <a:schemeClr val="dk2"/>
              </a:buClr>
              <a:buSzPts val="2000"/>
              <a:buNone/>
            </a:pPr>
            <a:r>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solidFill>
      </p:bgPr>
    </p:bg>
    <p:spTree>
      <p:nvGrpSpPr>
        <p:cNvPr id="144" name="Shape 144"/>
        <p:cNvGrpSpPr/>
        <p:nvPr/>
      </p:nvGrpSpPr>
      <p:grpSpPr>
        <a:xfrm>
          <a:off x="0" y="0"/>
          <a:ext cx="0" cy="0"/>
          <a:chOff x="0" y="0"/>
          <a:chExt cx="0" cy="0"/>
        </a:xfrm>
      </p:grpSpPr>
      <p:sp>
        <p:nvSpPr>
          <p:cNvPr id="145" name="Google Shape;145;p3"/>
          <p:cNvSpPr/>
          <p:nvPr/>
        </p:nvSpPr>
        <p:spPr>
          <a:xfrm>
            <a:off x="0" y="0"/>
            <a:ext cx="12192000" cy="68580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Libre Franklin"/>
              <a:ea typeface="Libre Franklin"/>
              <a:cs typeface="Libre Franklin"/>
              <a:sym typeface="Libre Franklin"/>
            </a:endParaRPr>
          </a:p>
        </p:txBody>
      </p:sp>
      <p:sp>
        <p:nvSpPr>
          <p:cNvPr id="146" name="Google Shape;146;p3"/>
          <p:cNvSpPr txBox="1"/>
          <p:nvPr>
            <p:ph type="title"/>
          </p:nvPr>
        </p:nvSpPr>
        <p:spPr>
          <a:xfrm>
            <a:off x="3363864" y="685800"/>
            <a:ext cx="7705164" cy="1485900"/>
          </a:xfrm>
          <a:prstGeom prst="rect">
            <a:avLst/>
          </a:prstGeom>
          <a:noFill/>
          <a:ln>
            <a:noFill/>
          </a:ln>
        </p:spPr>
        <p:txBody>
          <a:bodyPr anchorCtr="0" anchor="t" bIns="45700" lIns="91425" spcFirstLastPara="1" rIns="91425" wrap="square" tIns="45700">
            <a:normAutofit/>
          </a:bodyPr>
          <a:lstStyle/>
          <a:p>
            <a:pPr indent="0" lvl="0" marL="0" rtl="0" algn="l">
              <a:lnSpc>
                <a:spcPct val="89000"/>
              </a:lnSpc>
              <a:spcBef>
                <a:spcPts val="0"/>
              </a:spcBef>
              <a:spcAft>
                <a:spcPts val="0"/>
              </a:spcAft>
              <a:buClr>
                <a:schemeClr val="dk2"/>
              </a:buClr>
              <a:buSzPts val="4400"/>
              <a:buFont typeface="Libre Franklin"/>
              <a:buNone/>
            </a:pPr>
            <a:r>
              <a:rPr lang="en-US"/>
              <a:t>Project Goal </a:t>
            </a:r>
            <a:endParaRPr/>
          </a:p>
        </p:txBody>
      </p:sp>
      <p:sp>
        <p:nvSpPr>
          <p:cNvPr id="147" name="Google Shape;147;p3"/>
          <p:cNvSpPr/>
          <p:nvPr/>
        </p:nvSpPr>
        <p:spPr>
          <a:xfrm>
            <a:off x="1" y="376"/>
            <a:ext cx="3044410" cy="6857624"/>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8" name="Google Shape;148;p3"/>
          <p:cNvSpPr/>
          <p:nvPr/>
        </p:nvSpPr>
        <p:spPr>
          <a:xfrm>
            <a:off x="2815810" y="376"/>
            <a:ext cx="228600" cy="6858000"/>
          </a:xfrm>
          <a:prstGeom prst="rect">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9" name="Google Shape;149;p3"/>
          <p:cNvSpPr txBox="1"/>
          <p:nvPr>
            <p:ph idx="1" type="body"/>
          </p:nvPr>
        </p:nvSpPr>
        <p:spPr>
          <a:xfrm>
            <a:off x="3363864" y="2286000"/>
            <a:ext cx="7705164" cy="3581400"/>
          </a:xfrm>
          <a:prstGeom prst="rect">
            <a:avLst/>
          </a:prstGeom>
          <a:noFill/>
          <a:ln>
            <a:noFill/>
          </a:ln>
        </p:spPr>
        <p:txBody>
          <a:bodyPr anchorCtr="0" anchor="t" bIns="45700" lIns="91425" spcFirstLastPara="1" rIns="91425" wrap="square" tIns="45700">
            <a:normAutofit/>
          </a:bodyPr>
          <a:lstStyle/>
          <a:p>
            <a:pPr indent="-384048" lvl="0" marL="384048" rtl="0" algn="l">
              <a:lnSpc>
                <a:spcPct val="94000"/>
              </a:lnSpc>
              <a:spcBef>
                <a:spcPts val="0"/>
              </a:spcBef>
              <a:spcAft>
                <a:spcPts val="0"/>
              </a:spcAft>
              <a:buClr>
                <a:schemeClr val="dk2"/>
              </a:buClr>
              <a:buSzPts val="2000"/>
              <a:buChar char="■"/>
            </a:pPr>
            <a:r>
              <a:rPr lang="en-US"/>
              <a:t>To design a computer-controlled power supply that automatically adjusts the test current provided to the circuit breaker being tested in order to evaluate its trip performance.</a:t>
            </a:r>
            <a:endParaRPr/>
          </a:p>
          <a:p>
            <a:pPr indent="-384048" lvl="0" marL="384048" rtl="0" algn="l">
              <a:lnSpc>
                <a:spcPct val="94000"/>
              </a:lnSpc>
              <a:spcBef>
                <a:spcPts val="1200"/>
              </a:spcBef>
              <a:spcAft>
                <a:spcPts val="0"/>
              </a:spcAft>
              <a:buClr>
                <a:schemeClr val="dk2"/>
              </a:buClr>
              <a:buSzPts val="2000"/>
              <a:buChar char="■"/>
            </a:pPr>
            <a:r>
              <a:rPr lang="en-US"/>
              <a:t>Each circuit breaker under test requires its own power supply. </a:t>
            </a:r>
            <a:endParaRPr/>
          </a:p>
          <a:p>
            <a:pPr indent="-384048" lvl="0" marL="384048" rtl="0" algn="l">
              <a:lnSpc>
                <a:spcPct val="94000"/>
              </a:lnSpc>
              <a:spcBef>
                <a:spcPts val="1200"/>
              </a:spcBef>
              <a:spcAft>
                <a:spcPts val="0"/>
              </a:spcAft>
              <a:buClr>
                <a:schemeClr val="dk2"/>
              </a:buClr>
              <a:buSzPts val="2000"/>
              <a:buChar char="■"/>
            </a:pPr>
            <a:r>
              <a:rPr lang="en-US"/>
              <a:t>The circuit breakers being tested are thermal domestic breakers.</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2"/>
        </a:solidFill>
      </p:bgPr>
    </p:bg>
    <p:spTree>
      <p:nvGrpSpPr>
        <p:cNvPr id="154" name="Shape 154"/>
        <p:cNvGrpSpPr/>
        <p:nvPr/>
      </p:nvGrpSpPr>
      <p:grpSpPr>
        <a:xfrm>
          <a:off x="0" y="0"/>
          <a:ext cx="0" cy="0"/>
          <a:chOff x="0" y="0"/>
          <a:chExt cx="0" cy="0"/>
        </a:xfrm>
      </p:grpSpPr>
      <p:sp>
        <p:nvSpPr>
          <p:cNvPr id="155" name="Google Shape;155;p4"/>
          <p:cNvSpPr/>
          <p:nvPr/>
        </p:nvSpPr>
        <p:spPr>
          <a:xfrm>
            <a:off x="0" y="376"/>
            <a:ext cx="5303520" cy="6857624"/>
          </a:xfrm>
          <a:prstGeom prst="rect">
            <a:avLst/>
          </a:prstGeom>
          <a:solidFill>
            <a:srgbClr val="3F3F3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6" name="Google Shape;156;p4"/>
          <p:cNvSpPr txBox="1"/>
          <p:nvPr>
            <p:ph type="title"/>
          </p:nvPr>
        </p:nvSpPr>
        <p:spPr>
          <a:xfrm>
            <a:off x="640081" y="631373"/>
            <a:ext cx="4018839" cy="2035628"/>
          </a:xfrm>
          <a:prstGeom prst="rect">
            <a:avLst/>
          </a:prstGeom>
          <a:noFill/>
          <a:ln>
            <a:noFill/>
          </a:ln>
        </p:spPr>
        <p:txBody>
          <a:bodyPr anchorCtr="0" anchor="t" bIns="45700" lIns="91425" spcFirstLastPara="1" rIns="91425" wrap="square" tIns="45700">
            <a:normAutofit/>
          </a:bodyPr>
          <a:lstStyle/>
          <a:p>
            <a:pPr indent="0" lvl="0" marL="0" rtl="0" algn="l">
              <a:lnSpc>
                <a:spcPct val="89000"/>
              </a:lnSpc>
              <a:spcBef>
                <a:spcPts val="0"/>
              </a:spcBef>
              <a:spcAft>
                <a:spcPts val="0"/>
              </a:spcAft>
              <a:buClr>
                <a:schemeClr val="lt2"/>
              </a:buClr>
              <a:buSzPts val="4400"/>
              <a:buFont typeface="Libre Franklin"/>
              <a:buNone/>
            </a:pPr>
            <a:r>
              <a:rPr lang="en-US"/>
              <a:t>UL 489 Test Procedure</a:t>
            </a:r>
            <a:endParaRPr/>
          </a:p>
        </p:txBody>
      </p:sp>
      <p:sp>
        <p:nvSpPr>
          <p:cNvPr id="157" name="Google Shape;157;p4"/>
          <p:cNvSpPr txBox="1"/>
          <p:nvPr>
            <p:ph idx="1" type="body"/>
          </p:nvPr>
        </p:nvSpPr>
        <p:spPr>
          <a:xfrm>
            <a:off x="640081" y="2764971"/>
            <a:ext cx="4010296" cy="3472543"/>
          </a:xfrm>
          <a:prstGeom prst="rect">
            <a:avLst/>
          </a:prstGeom>
          <a:noFill/>
          <a:ln>
            <a:noFill/>
          </a:ln>
        </p:spPr>
        <p:txBody>
          <a:bodyPr anchorCtr="0" anchor="t" bIns="45700" lIns="91425" spcFirstLastPara="1" rIns="91425" wrap="square" tIns="45700">
            <a:normAutofit fontScale="92500" lnSpcReduction="20000"/>
          </a:bodyPr>
          <a:lstStyle/>
          <a:p>
            <a:pPr indent="-342900" lvl="0" marL="628650" rtl="0" algn="l">
              <a:lnSpc>
                <a:spcPct val="94000"/>
              </a:lnSpc>
              <a:spcBef>
                <a:spcPts val="0"/>
              </a:spcBef>
              <a:spcAft>
                <a:spcPts val="0"/>
              </a:spcAft>
              <a:buClr>
                <a:schemeClr val="lt2"/>
              </a:buClr>
              <a:buSzPct val="100000"/>
              <a:buFont typeface="Libre Franklin"/>
              <a:buAutoNum type="arabicPeriod"/>
            </a:pPr>
            <a:r>
              <a:rPr lang="en-US" sz="1800"/>
              <a:t>The circuit breaker is rated at 20 A and a computer applies a 100% of the rated current.</a:t>
            </a:r>
            <a:endParaRPr/>
          </a:p>
          <a:p>
            <a:pPr indent="-342900" lvl="0" marL="628650" rtl="0" algn="l">
              <a:lnSpc>
                <a:spcPct val="94000"/>
              </a:lnSpc>
              <a:spcBef>
                <a:spcPts val="1200"/>
              </a:spcBef>
              <a:spcAft>
                <a:spcPts val="0"/>
              </a:spcAft>
              <a:buClr>
                <a:schemeClr val="lt2"/>
              </a:buClr>
              <a:buSzPct val="100000"/>
              <a:buFont typeface="Libre Franklin"/>
              <a:buAutoNum type="arabicPeriod"/>
            </a:pPr>
            <a:r>
              <a:rPr lang="en-US" sz="1800"/>
              <a:t>If the breaker fails to trip within the first hour, the applied current is linearly increased to 135% of the rated current and held constant. </a:t>
            </a:r>
            <a:endParaRPr/>
          </a:p>
          <a:p>
            <a:pPr indent="-342900" lvl="0" marL="628650" rtl="0" algn="l">
              <a:lnSpc>
                <a:spcPct val="94000"/>
              </a:lnSpc>
              <a:spcBef>
                <a:spcPts val="1200"/>
              </a:spcBef>
              <a:spcAft>
                <a:spcPts val="0"/>
              </a:spcAft>
              <a:buClr>
                <a:schemeClr val="lt2"/>
              </a:buClr>
              <a:buSzPct val="100000"/>
              <a:buFont typeface="Libre Franklin"/>
              <a:buAutoNum type="arabicPeriod"/>
            </a:pPr>
            <a:r>
              <a:rPr lang="en-US" sz="1800"/>
              <a:t>If the breaker fails to trip within the second hour, the applied current is linearly increased to 150% of the rated current and held constant.</a:t>
            </a:r>
            <a:endParaRPr/>
          </a:p>
          <a:p>
            <a:pPr indent="-342900" lvl="0" marL="628650" rtl="0" algn="l">
              <a:lnSpc>
                <a:spcPct val="94000"/>
              </a:lnSpc>
              <a:spcBef>
                <a:spcPts val="1200"/>
              </a:spcBef>
              <a:spcAft>
                <a:spcPts val="0"/>
              </a:spcAft>
              <a:buClr>
                <a:schemeClr val="lt2"/>
              </a:buClr>
              <a:buSzPct val="100000"/>
              <a:buFont typeface="Libre Franklin"/>
              <a:buAutoNum type="arabicPeriod"/>
            </a:pPr>
            <a:r>
              <a:rPr lang="en-US" sz="1800"/>
              <a:t>If the breaker fails to trip within a three-hour margin, then it is classified as a jammed circuit breaker.</a:t>
            </a:r>
            <a:endParaRPr/>
          </a:p>
        </p:txBody>
      </p:sp>
      <p:sp>
        <p:nvSpPr>
          <p:cNvPr id="158" name="Google Shape;158;p4"/>
          <p:cNvSpPr/>
          <p:nvPr/>
        </p:nvSpPr>
        <p:spPr>
          <a:xfrm>
            <a:off x="5303520" y="376"/>
            <a:ext cx="228600" cy="6858000"/>
          </a:xfrm>
          <a:prstGeom prst="rect">
            <a:avLst/>
          </a:prstGeom>
          <a:solidFill>
            <a:srgbClr val="DED9C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59" name="Google Shape;159;p4"/>
          <p:cNvPicPr preferRelativeResize="0"/>
          <p:nvPr/>
        </p:nvPicPr>
        <p:blipFill rotWithShape="1">
          <a:blip r:embed="rId3">
            <a:alphaModFix/>
          </a:blip>
          <a:srcRect b="0" l="0" r="0" t="0"/>
          <a:stretch/>
        </p:blipFill>
        <p:spPr>
          <a:xfrm>
            <a:off x="6307748" y="3703878"/>
            <a:ext cx="2646500" cy="2070323"/>
          </a:xfrm>
          <a:prstGeom prst="rect">
            <a:avLst/>
          </a:prstGeom>
          <a:noFill/>
          <a:ln>
            <a:noFill/>
          </a:ln>
        </p:spPr>
      </p:pic>
      <p:pic>
        <p:nvPicPr>
          <p:cNvPr id="160" name="Google Shape;160;p4"/>
          <p:cNvPicPr preferRelativeResize="0"/>
          <p:nvPr/>
        </p:nvPicPr>
        <p:blipFill rotWithShape="1">
          <a:blip r:embed="rId4">
            <a:alphaModFix/>
          </a:blip>
          <a:srcRect b="0" l="0" r="0" t="0"/>
          <a:stretch/>
        </p:blipFill>
        <p:spPr>
          <a:xfrm>
            <a:off x="6397578" y="891591"/>
            <a:ext cx="2488970" cy="2177848"/>
          </a:xfrm>
          <a:prstGeom prst="rect">
            <a:avLst/>
          </a:prstGeom>
          <a:noFill/>
          <a:ln>
            <a:noFill/>
          </a:ln>
        </p:spPr>
      </p:pic>
      <p:pic>
        <p:nvPicPr>
          <p:cNvPr descr="Chart, line chart&#10;&#10;Description automatically generated" id="161" name="Google Shape;161;p4"/>
          <p:cNvPicPr preferRelativeResize="0"/>
          <p:nvPr/>
        </p:nvPicPr>
        <p:blipFill rotWithShape="1">
          <a:blip r:embed="rId5">
            <a:alphaModFix/>
          </a:blip>
          <a:srcRect b="0" l="0" r="0" t="0"/>
          <a:stretch/>
        </p:blipFill>
        <p:spPr>
          <a:xfrm>
            <a:off x="9249083" y="3666552"/>
            <a:ext cx="2646501" cy="2057199"/>
          </a:xfrm>
          <a:prstGeom prst="rect">
            <a:avLst/>
          </a:prstGeom>
          <a:noFill/>
          <a:ln>
            <a:noFill/>
          </a:ln>
        </p:spPr>
      </p:pic>
      <p:pic>
        <p:nvPicPr>
          <p:cNvPr id="162" name="Google Shape;162;p4"/>
          <p:cNvPicPr preferRelativeResize="0"/>
          <p:nvPr/>
        </p:nvPicPr>
        <p:blipFill rotWithShape="1">
          <a:blip r:embed="rId6">
            <a:alphaModFix/>
          </a:blip>
          <a:srcRect b="0" l="0" r="0" t="0"/>
          <a:stretch/>
        </p:blipFill>
        <p:spPr>
          <a:xfrm>
            <a:off x="9318494" y="891591"/>
            <a:ext cx="2517049" cy="2152076"/>
          </a:xfrm>
          <a:prstGeom prst="rect">
            <a:avLst/>
          </a:prstGeom>
          <a:noFill/>
          <a:ln>
            <a:noFill/>
          </a:ln>
        </p:spPr>
      </p:pic>
      <p:sp>
        <p:nvSpPr>
          <p:cNvPr id="163" name="Google Shape;163;p4"/>
          <p:cNvSpPr txBox="1"/>
          <p:nvPr/>
        </p:nvSpPr>
        <p:spPr>
          <a:xfrm>
            <a:off x="6940216" y="3124248"/>
            <a:ext cx="1816523" cy="2616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en-US" sz="1100" u="none" cap="none" strike="noStrike">
                <a:solidFill>
                  <a:schemeClr val="lt1"/>
                </a:solidFill>
                <a:latin typeface="Libre Franklin"/>
                <a:ea typeface="Libre Franklin"/>
                <a:cs typeface="Libre Franklin"/>
                <a:sym typeface="Libre Franklin"/>
              </a:rPr>
              <a:t>Figure 1. Correct operation </a:t>
            </a:r>
            <a:endParaRPr/>
          </a:p>
        </p:txBody>
      </p:sp>
      <p:sp>
        <p:nvSpPr>
          <p:cNvPr id="164" name="Google Shape;164;p4"/>
          <p:cNvSpPr txBox="1"/>
          <p:nvPr/>
        </p:nvSpPr>
        <p:spPr>
          <a:xfrm>
            <a:off x="9868696" y="3124248"/>
            <a:ext cx="1922321" cy="2616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100">
                <a:solidFill>
                  <a:schemeClr val="lt1"/>
                </a:solidFill>
                <a:latin typeface="Libre Franklin"/>
                <a:ea typeface="Libre Franklin"/>
                <a:cs typeface="Libre Franklin"/>
                <a:sym typeface="Libre Franklin"/>
              </a:rPr>
              <a:t>Figure 2. Marginal Operation </a:t>
            </a:r>
            <a:endParaRPr/>
          </a:p>
        </p:txBody>
      </p:sp>
      <p:sp>
        <p:nvSpPr>
          <p:cNvPr id="165" name="Google Shape;165;p4"/>
          <p:cNvSpPr txBox="1"/>
          <p:nvPr/>
        </p:nvSpPr>
        <p:spPr>
          <a:xfrm>
            <a:off x="6672887" y="5873640"/>
            <a:ext cx="1938351" cy="2616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100">
                <a:solidFill>
                  <a:schemeClr val="lt1"/>
                </a:solidFill>
                <a:latin typeface="Libre Franklin"/>
                <a:ea typeface="Libre Franklin"/>
                <a:cs typeface="Libre Franklin"/>
                <a:sym typeface="Libre Franklin"/>
              </a:rPr>
              <a:t>Figure 3. Calibration Failure   </a:t>
            </a:r>
            <a:endParaRPr/>
          </a:p>
        </p:txBody>
      </p:sp>
      <p:sp>
        <p:nvSpPr>
          <p:cNvPr id="166" name="Google Shape;166;p4"/>
          <p:cNvSpPr txBox="1"/>
          <p:nvPr/>
        </p:nvSpPr>
        <p:spPr>
          <a:xfrm>
            <a:off x="9483634" y="5873640"/>
            <a:ext cx="2430277" cy="2616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100">
                <a:solidFill>
                  <a:schemeClr val="lt1"/>
                </a:solidFill>
                <a:latin typeface="Libre Franklin"/>
                <a:ea typeface="Libre Franklin"/>
                <a:cs typeface="Libre Franklin"/>
                <a:sym typeface="Libre Franklin"/>
              </a:rPr>
              <a:t>Figure 4. Jammed circuit breaker </a:t>
            </a:r>
            <a:endParaRPr/>
          </a:p>
        </p:txBody>
      </p:sp>
      <p:sp>
        <p:nvSpPr>
          <p:cNvPr id="167" name="Google Shape;167;p4"/>
          <p:cNvSpPr/>
          <p:nvPr/>
        </p:nvSpPr>
        <p:spPr>
          <a:xfrm>
            <a:off x="5532120" y="6410165"/>
            <a:ext cx="6096000" cy="410625"/>
          </a:xfrm>
          <a:prstGeom prst="rect">
            <a:avLst/>
          </a:prstGeom>
          <a:noFill/>
          <a:ln>
            <a:noFill/>
          </a:ln>
        </p:spPr>
        <p:txBody>
          <a:bodyPr anchorCtr="0" anchor="t" bIns="45700" lIns="91425" spcFirstLastPara="1" rIns="91425" wrap="square" tIns="45700">
            <a:spAutoFit/>
          </a:bodyPr>
          <a:lstStyle/>
          <a:p>
            <a:pPr indent="-384048" lvl="0" marL="384048" marR="0" rtl="0" algn="l">
              <a:lnSpc>
                <a:spcPct val="94000"/>
              </a:lnSpc>
              <a:spcBef>
                <a:spcPts val="0"/>
              </a:spcBef>
              <a:spcAft>
                <a:spcPts val="0"/>
              </a:spcAft>
              <a:buNone/>
            </a:pPr>
            <a:r>
              <a:rPr lang="en-US" sz="1100">
                <a:solidFill>
                  <a:schemeClr val="lt2"/>
                </a:solidFill>
                <a:latin typeface="Libre Franklin"/>
                <a:ea typeface="Libre Franklin"/>
                <a:cs typeface="Libre Franklin"/>
                <a:sym typeface="Libre Franklin"/>
              </a:rPr>
              <a:t>Source: Jesse Aronstein, Richard Lowry, </a:t>
            </a:r>
            <a:r>
              <a:rPr i="1" lang="en-US" sz="1100">
                <a:solidFill>
                  <a:schemeClr val="lt2"/>
                </a:solidFill>
                <a:latin typeface="Libre Franklin"/>
                <a:ea typeface="Libre Franklin"/>
                <a:cs typeface="Libre Franklin"/>
                <a:sym typeface="Libre Franklin"/>
              </a:rPr>
              <a:t>Estimating Fire Losses Associated With FPE Stab-Lok®  Circuit Breaker Malfunction. </a:t>
            </a:r>
            <a:r>
              <a:rPr lang="en-US" sz="1100">
                <a:solidFill>
                  <a:schemeClr val="lt2"/>
                </a:solidFill>
                <a:latin typeface="Libre Franklin"/>
                <a:ea typeface="Libre Franklin"/>
                <a:cs typeface="Libre Franklin"/>
                <a:sym typeface="Libre Franklin"/>
              </a:rPr>
              <a:t>Jan/Feb 2012.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solidFill>
      </p:bgPr>
    </p:bg>
    <p:spTree>
      <p:nvGrpSpPr>
        <p:cNvPr id="172" name="Shape 172"/>
        <p:cNvGrpSpPr/>
        <p:nvPr/>
      </p:nvGrpSpPr>
      <p:grpSpPr>
        <a:xfrm>
          <a:off x="0" y="0"/>
          <a:ext cx="0" cy="0"/>
          <a:chOff x="0" y="0"/>
          <a:chExt cx="0" cy="0"/>
        </a:xfrm>
      </p:grpSpPr>
      <p:sp>
        <p:nvSpPr>
          <p:cNvPr id="173" name="Google Shape;173;p5"/>
          <p:cNvSpPr/>
          <p:nvPr/>
        </p:nvSpPr>
        <p:spPr>
          <a:xfrm>
            <a:off x="0" y="0"/>
            <a:ext cx="12192000" cy="68580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Libre Franklin"/>
              <a:ea typeface="Libre Franklin"/>
              <a:cs typeface="Libre Franklin"/>
              <a:sym typeface="Libre Franklin"/>
            </a:endParaRPr>
          </a:p>
        </p:txBody>
      </p:sp>
      <p:sp>
        <p:nvSpPr>
          <p:cNvPr id="174" name="Google Shape;174;p5"/>
          <p:cNvSpPr txBox="1"/>
          <p:nvPr>
            <p:ph type="title"/>
          </p:nvPr>
        </p:nvSpPr>
        <p:spPr>
          <a:xfrm>
            <a:off x="5100824" y="685800"/>
            <a:ext cx="6176776" cy="1485900"/>
          </a:xfrm>
          <a:prstGeom prst="rect">
            <a:avLst/>
          </a:prstGeom>
          <a:noFill/>
          <a:ln>
            <a:noFill/>
          </a:ln>
        </p:spPr>
        <p:txBody>
          <a:bodyPr anchorCtr="0" anchor="t" bIns="45700" lIns="91425" spcFirstLastPara="1" rIns="91425" wrap="square" tIns="45700">
            <a:normAutofit/>
          </a:bodyPr>
          <a:lstStyle/>
          <a:p>
            <a:pPr indent="0" lvl="0" marL="0" rtl="0" algn="l">
              <a:lnSpc>
                <a:spcPct val="89000"/>
              </a:lnSpc>
              <a:spcBef>
                <a:spcPts val="0"/>
              </a:spcBef>
              <a:spcAft>
                <a:spcPts val="0"/>
              </a:spcAft>
              <a:buClr>
                <a:schemeClr val="dk2"/>
              </a:buClr>
              <a:buSzPts val="4400"/>
              <a:buFont typeface="Libre Franklin"/>
              <a:buNone/>
            </a:pPr>
            <a:r>
              <a:rPr lang="en-US"/>
              <a:t>Operational Vs Jammed Circuit Breaker </a:t>
            </a:r>
            <a:endParaRPr/>
          </a:p>
        </p:txBody>
      </p:sp>
      <p:pic>
        <p:nvPicPr>
          <p:cNvPr id="175" name="Google Shape;175;p5"/>
          <p:cNvPicPr preferRelativeResize="0"/>
          <p:nvPr>
            <p:ph idx="1" type="body"/>
          </p:nvPr>
        </p:nvPicPr>
        <p:blipFill rotWithShape="1">
          <a:blip r:embed="rId3">
            <a:alphaModFix/>
          </a:blip>
          <a:srcRect b="3201" l="0" r="3" t="1764"/>
          <a:stretch/>
        </p:blipFill>
        <p:spPr>
          <a:xfrm>
            <a:off x="257346" y="260714"/>
            <a:ext cx="3730079" cy="2614400"/>
          </a:xfrm>
          <a:prstGeom prst="rect">
            <a:avLst/>
          </a:prstGeom>
          <a:noFill/>
          <a:ln>
            <a:noFill/>
          </a:ln>
        </p:spPr>
      </p:pic>
      <p:sp>
        <p:nvSpPr>
          <p:cNvPr id="176" name="Google Shape;176;p5"/>
          <p:cNvSpPr/>
          <p:nvPr/>
        </p:nvSpPr>
        <p:spPr>
          <a:xfrm>
            <a:off x="4373545" y="376"/>
            <a:ext cx="228600" cy="6858000"/>
          </a:xfrm>
          <a:prstGeom prst="rect">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7" name="Google Shape;177;p5"/>
          <p:cNvSpPr/>
          <p:nvPr/>
        </p:nvSpPr>
        <p:spPr>
          <a:xfrm>
            <a:off x="5100824" y="2286000"/>
            <a:ext cx="6176776" cy="3581400"/>
          </a:xfrm>
          <a:prstGeom prst="rect">
            <a:avLst/>
          </a:prstGeom>
          <a:noFill/>
          <a:ln>
            <a:noFill/>
          </a:ln>
        </p:spPr>
        <p:txBody>
          <a:bodyPr anchorCtr="0" anchor="t" bIns="45700" lIns="91425" spcFirstLastPara="1" rIns="91425" wrap="square" tIns="45700">
            <a:normAutofit/>
          </a:bodyPr>
          <a:lstStyle/>
          <a:p>
            <a:pPr indent="-384048" lvl="0" marL="384048" marR="0" rtl="0" algn="l">
              <a:lnSpc>
                <a:spcPct val="94000"/>
              </a:lnSpc>
              <a:spcBef>
                <a:spcPts val="0"/>
              </a:spcBef>
              <a:spcAft>
                <a:spcPts val="0"/>
              </a:spcAft>
              <a:buNone/>
            </a:pPr>
            <a:r>
              <a:rPr lang="en-US" sz="1800">
                <a:solidFill>
                  <a:schemeClr val="dk2"/>
                </a:solidFill>
                <a:latin typeface="Libre Franklin"/>
                <a:ea typeface="Libre Franklin"/>
                <a:cs typeface="Libre Franklin"/>
                <a:sym typeface="Libre Franklin"/>
              </a:rPr>
              <a:t>Operational circuit breaker: Pole A is disengaged from the bimetallic strip ”B”, which opens the point of contact in C. </a:t>
            </a:r>
            <a:endParaRPr/>
          </a:p>
          <a:p>
            <a:pPr indent="-384048" lvl="0" marL="384048" marR="0" rtl="0" algn="l">
              <a:lnSpc>
                <a:spcPct val="94000"/>
              </a:lnSpc>
              <a:spcBef>
                <a:spcPts val="200"/>
              </a:spcBef>
              <a:spcAft>
                <a:spcPts val="0"/>
              </a:spcAft>
              <a:buNone/>
            </a:pPr>
            <a:r>
              <a:t/>
            </a:r>
            <a:endParaRPr sz="1800">
              <a:solidFill>
                <a:schemeClr val="dk2"/>
              </a:solidFill>
              <a:latin typeface="Libre Franklin"/>
              <a:ea typeface="Libre Franklin"/>
              <a:cs typeface="Libre Franklin"/>
              <a:sym typeface="Libre Franklin"/>
            </a:endParaRPr>
          </a:p>
          <a:p>
            <a:pPr indent="-384048" lvl="0" marL="384048" marR="0" rtl="0" algn="l">
              <a:lnSpc>
                <a:spcPct val="94000"/>
              </a:lnSpc>
              <a:spcBef>
                <a:spcPts val="200"/>
              </a:spcBef>
              <a:spcAft>
                <a:spcPts val="0"/>
              </a:spcAft>
              <a:buNone/>
            </a:pPr>
            <a:r>
              <a:rPr lang="en-US" sz="1800">
                <a:solidFill>
                  <a:schemeClr val="dk2"/>
                </a:solidFill>
                <a:latin typeface="Libre Franklin"/>
                <a:ea typeface="Libre Franklin"/>
                <a:cs typeface="Libre Franklin"/>
                <a:sym typeface="Libre Franklin"/>
              </a:rPr>
              <a:t>Jammed Circuit Breaker: Pole A is disengaged from the bimetallic strip “B”, but the tripping mechanism remains closed. </a:t>
            </a:r>
            <a:endParaRPr/>
          </a:p>
          <a:p>
            <a:pPr indent="-384048" lvl="0" marL="384048" marR="0" rtl="0" algn="l">
              <a:lnSpc>
                <a:spcPct val="94000"/>
              </a:lnSpc>
              <a:spcBef>
                <a:spcPts val="200"/>
              </a:spcBef>
              <a:spcAft>
                <a:spcPts val="0"/>
              </a:spcAft>
              <a:buNone/>
            </a:pPr>
            <a:r>
              <a:t/>
            </a:r>
            <a:endParaRPr sz="1800">
              <a:solidFill>
                <a:schemeClr val="dk2"/>
              </a:solidFill>
              <a:latin typeface="Libre Franklin"/>
              <a:ea typeface="Libre Franklin"/>
              <a:cs typeface="Libre Franklin"/>
              <a:sym typeface="Libre Franklin"/>
            </a:endParaRPr>
          </a:p>
          <a:p>
            <a:pPr indent="-384048" lvl="0" marL="384048" marR="0" rtl="0" algn="l">
              <a:lnSpc>
                <a:spcPct val="94000"/>
              </a:lnSpc>
              <a:spcBef>
                <a:spcPts val="200"/>
              </a:spcBef>
              <a:spcAft>
                <a:spcPts val="0"/>
              </a:spcAft>
              <a:buNone/>
            </a:pPr>
            <a:r>
              <a:t/>
            </a:r>
            <a:endParaRPr sz="1800">
              <a:solidFill>
                <a:schemeClr val="dk2"/>
              </a:solidFill>
              <a:latin typeface="Libre Franklin"/>
              <a:ea typeface="Libre Franklin"/>
              <a:cs typeface="Libre Franklin"/>
              <a:sym typeface="Libre Franklin"/>
            </a:endParaRPr>
          </a:p>
          <a:p>
            <a:pPr indent="-384048" lvl="0" marL="384048" marR="0" rtl="0" algn="l">
              <a:lnSpc>
                <a:spcPct val="94000"/>
              </a:lnSpc>
              <a:spcBef>
                <a:spcPts val="200"/>
              </a:spcBef>
              <a:spcAft>
                <a:spcPts val="0"/>
              </a:spcAft>
              <a:buNone/>
            </a:pPr>
            <a:r>
              <a:t/>
            </a:r>
            <a:endParaRPr sz="1800">
              <a:solidFill>
                <a:schemeClr val="dk2"/>
              </a:solidFill>
              <a:latin typeface="Libre Franklin"/>
              <a:ea typeface="Libre Franklin"/>
              <a:cs typeface="Libre Franklin"/>
              <a:sym typeface="Libre Franklin"/>
            </a:endParaRPr>
          </a:p>
          <a:p>
            <a:pPr indent="-384048" lvl="0" marL="384048" marR="0" rtl="0" algn="l">
              <a:lnSpc>
                <a:spcPct val="94000"/>
              </a:lnSpc>
              <a:spcBef>
                <a:spcPts val="200"/>
              </a:spcBef>
              <a:spcAft>
                <a:spcPts val="0"/>
              </a:spcAft>
              <a:buNone/>
            </a:pPr>
            <a:r>
              <a:t/>
            </a:r>
            <a:endParaRPr sz="1800">
              <a:solidFill>
                <a:schemeClr val="dk2"/>
              </a:solidFill>
              <a:latin typeface="Libre Franklin"/>
              <a:ea typeface="Libre Franklin"/>
              <a:cs typeface="Libre Franklin"/>
              <a:sym typeface="Libre Franklin"/>
            </a:endParaRPr>
          </a:p>
          <a:p>
            <a:pPr indent="-384048" lvl="0" marL="384048" marR="0" rtl="0" algn="l">
              <a:lnSpc>
                <a:spcPct val="94000"/>
              </a:lnSpc>
              <a:spcBef>
                <a:spcPts val="200"/>
              </a:spcBef>
              <a:spcAft>
                <a:spcPts val="0"/>
              </a:spcAft>
              <a:buNone/>
            </a:pPr>
            <a:r>
              <a:t/>
            </a:r>
            <a:endParaRPr sz="1800">
              <a:solidFill>
                <a:schemeClr val="dk2"/>
              </a:solidFill>
              <a:latin typeface="Libre Franklin"/>
              <a:ea typeface="Libre Franklin"/>
              <a:cs typeface="Libre Franklin"/>
              <a:sym typeface="Libre Franklin"/>
            </a:endParaRPr>
          </a:p>
          <a:p>
            <a:pPr indent="-384048" lvl="0" marL="384048" marR="0" rtl="0" algn="l">
              <a:lnSpc>
                <a:spcPct val="94000"/>
              </a:lnSpc>
              <a:spcBef>
                <a:spcPts val="200"/>
              </a:spcBef>
              <a:spcAft>
                <a:spcPts val="0"/>
              </a:spcAft>
              <a:buNone/>
            </a:pPr>
            <a:r>
              <a:rPr lang="en-US" sz="1100">
                <a:solidFill>
                  <a:schemeClr val="dk2"/>
                </a:solidFill>
                <a:latin typeface="Libre Franklin"/>
                <a:ea typeface="Libre Franklin"/>
                <a:cs typeface="Libre Franklin"/>
                <a:sym typeface="Libre Franklin"/>
              </a:rPr>
              <a:t>Source: Jesse Aronstein, Richard Lowry, </a:t>
            </a:r>
            <a:r>
              <a:rPr i="1" lang="en-US" sz="1100">
                <a:solidFill>
                  <a:schemeClr val="dk2"/>
                </a:solidFill>
                <a:latin typeface="Libre Franklin"/>
                <a:ea typeface="Libre Franklin"/>
                <a:cs typeface="Libre Franklin"/>
                <a:sym typeface="Libre Franklin"/>
              </a:rPr>
              <a:t>Estimating Fire Losses Associated With FPE Stab-Lok®  Circuit Breaker Malfunction. </a:t>
            </a:r>
            <a:r>
              <a:rPr lang="en-US" sz="1100">
                <a:solidFill>
                  <a:schemeClr val="dk2"/>
                </a:solidFill>
                <a:latin typeface="Libre Franklin"/>
                <a:ea typeface="Libre Franklin"/>
                <a:cs typeface="Libre Franklin"/>
                <a:sym typeface="Libre Franklin"/>
              </a:rPr>
              <a:t>Jan/Feb 2012. </a:t>
            </a:r>
            <a:endParaRPr/>
          </a:p>
        </p:txBody>
      </p:sp>
      <p:pic>
        <p:nvPicPr>
          <p:cNvPr id="178" name="Google Shape;178;p5"/>
          <p:cNvPicPr preferRelativeResize="0"/>
          <p:nvPr/>
        </p:nvPicPr>
        <p:blipFill rotWithShape="1">
          <a:blip r:embed="rId4">
            <a:alphaModFix/>
          </a:blip>
          <a:srcRect b="0" l="0" r="0" t="0"/>
          <a:stretch/>
        </p:blipFill>
        <p:spPr>
          <a:xfrm>
            <a:off x="257346" y="3559357"/>
            <a:ext cx="3665692" cy="2614399"/>
          </a:xfrm>
          <a:prstGeom prst="rect">
            <a:avLst/>
          </a:prstGeom>
          <a:noFill/>
          <a:ln>
            <a:noFill/>
          </a:ln>
        </p:spPr>
      </p:pic>
      <p:sp>
        <p:nvSpPr>
          <p:cNvPr id="179" name="Google Shape;179;p5"/>
          <p:cNvSpPr txBox="1"/>
          <p:nvPr/>
        </p:nvSpPr>
        <p:spPr>
          <a:xfrm>
            <a:off x="542856" y="2901902"/>
            <a:ext cx="3444569" cy="52322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400">
                <a:solidFill>
                  <a:schemeClr val="dk1"/>
                </a:solidFill>
                <a:latin typeface="Libre Franklin"/>
                <a:ea typeface="Libre Franklin"/>
                <a:cs typeface="Libre Franklin"/>
                <a:sym typeface="Libre Franklin"/>
              </a:rPr>
              <a:t>Figure 1: Tripped FPE stab-Lok circuit breaker </a:t>
            </a:r>
            <a:endParaRPr/>
          </a:p>
        </p:txBody>
      </p:sp>
      <p:sp>
        <p:nvSpPr>
          <p:cNvPr id="180" name="Google Shape;180;p5"/>
          <p:cNvSpPr txBox="1"/>
          <p:nvPr/>
        </p:nvSpPr>
        <p:spPr>
          <a:xfrm>
            <a:off x="307492" y="6286113"/>
            <a:ext cx="3805594"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400">
                <a:solidFill>
                  <a:schemeClr val="dk1"/>
                </a:solidFill>
                <a:latin typeface="Libre Franklin"/>
                <a:ea typeface="Libre Franklin"/>
                <a:cs typeface="Libre Franklin"/>
                <a:sym typeface="Libre Franklin"/>
              </a:rPr>
              <a:t>Figure  2: Jammed FPE Stab-Lok circuit breaker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2"/>
        </a:solidFill>
      </p:bgPr>
    </p:bg>
    <p:spTree>
      <p:nvGrpSpPr>
        <p:cNvPr id="185" name="Shape 185"/>
        <p:cNvGrpSpPr/>
        <p:nvPr/>
      </p:nvGrpSpPr>
      <p:grpSpPr>
        <a:xfrm>
          <a:off x="0" y="0"/>
          <a:ext cx="0" cy="0"/>
          <a:chOff x="0" y="0"/>
          <a:chExt cx="0" cy="0"/>
        </a:xfrm>
      </p:grpSpPr>
      <p:grpSp>
        <p:nvGrpSpPr>
          <p:cNvPr id="186" name="Google Shape;186;p6"/>
          <p:cNvGrpSpPr/>
          <p:nvPr/>
        </p:nvGrpSpPr>
        <p:grpSpPr>
          <a:xfrm>
            <a:off x="752858" y="744469"/>
            <a:ext cx="10674116" cy="5349671"/>
            <a:chOff x="752858" y="744469"/>
            <a:chExt cx="10674116" cy="5349671"/>
          </a:xfrm>
        </p:grpSpPr>
        <p:sp>
          <p:nvSpPr>
            <p:cNvPr id="187" name="Google Shape;187;p6"/>
            <p:cNvSpPr/>
            <p:nvPr/>
          </p:nvSpPr>
          <p:spPr>
            <a:xfrm>
              <a:off x="8151962" y="1685652"/>
              <a:ext cx="3275013" cy="4408488"/>
            </a:xfrm>
            <a:custGeom>
              <a:rect b="b" l="l" r="r" t="t"/>
              <a:pathLst>
                <a:path extrusionOk="0" h="10000" w="10000">
                  <a:moveTo>
                    <a:pt x="8761" y="0"/>
                  </a:moveTo>
                  <a:lnTo>
                    <a:pt x="10000" y="0"/>
                  </a:lnTo>
                  <a:lnTo>
                    <a:pt x="10000" y="10000"/>
                  </a:lnTo>
                  <a:lnTo>
                    <a:pt x="0" y="10000"/>
                  </a:lnTo>
                  <a:lnTo>
                    <a:pt x="0" y="9126"/>
                  </a:lnTo>
                  <a:lnTo>
                    <a:pt x="8761" y="9127"/>
                  </a:lnTo>
                  <a:lnTo>
                    <a:pt x="8761" y="0"/>
                  </a:lnTo>
                  <a:close/>
                </a:path>
              </a:pathLst>
            </a:custGeom>
            <a:solidFill>
              <a:schemeClr val="lt2"/>
            </a:solidFill>
            <a:ln>
              <a:noFill/>
            </a:ln>
          </p:spPr>
        </p:sp>
        <p:sp>
          <p:nvSpPr>
            <p:cNvPr id="188" name="Google Shape;188;p6"/>
            <p:cNvSpPr/>
            <p:nvPr/>
          </p:nvSpPr>
          <p:spPr>
            <a:xfrm rot="10800000">
              <a:off x="752858" y="744469"/>
              <a:ext cx="3275668" cy="4408488"/>
            </a:xfrm>
            <a:custGeom>
              <a:rect b="b" l="l" r="r" t="t"/>
              <a:pathLst>
                <a:path extrusionOk="0" h="10000" w="10002">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89" name="Google Shape;189;p6"/>
          <p:cNvSpPr/>
          <p:nvPr/>
        </p:nvSpPr>
        <p:spPr>
          <a:xfrm>
            <a:off x="0" y="0"/>
            <a:ext cx="12192000" cy="6858000"/>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Libre Franklin"/>
              <a:ea typeface="Libre Franklin"/>
              <a:cs typeface="Libre Franklin"/>
              <a:sym typeface="Libre Franklin"/>
            </a:endParaRPr>
          </a:p>
        </p:txBody>
      </p:sp>
      <p:pic>
        <p:nvPicPr>
          <p:cNvPr descr="Diagram&#10;&#10;Description automatically generated" id="190" name="Google Shape;190;p6"/>
          <p:cNvPicPr preferRelativeResize="0"/>
          <p:nvPr/>
        </p:nvPicPr>
        <p:blipFill rotWithShape="1">
          <a:blip r:embed="rId3">
            <a:alphaModFix/>
          </a:blip>
          <a:srcRect b="0" l="0" r="0" t="0"/>
          <a:stretch/>
        </p:blipFill>
        <p:spPr>
          <a:xfrm>
            <a:off x="116113" y="744469"/>
            <a:ext cx="7742733" cy="3813296"/>
          </a:xfrm>
          <a:prstGeom prst="rect">
            <a:avLst/>
          </a:prstGeom>
          <a:noFill/>
          <a:ln>
            <a:noFill/>
          </a:ln>
        </p:spPr>
      </p:pic>
      <p:sp>
        <p:nvSpPr>
          <p:cNvPr id="191" name="Google Shape;191;p6"/>
          <p:cNvSpPr/>
          <p:nvPr/>
        </p:nvSpPr>
        <p:spPr>
          <a:xfrm rot="10800000">
            <a:off x="7983434" y="640080"/>
            <a:ext cx="2296028" cy="3674981"/>
          </a:xfrm>
          <a:custGeom>
            <a:rect b="b" l="l" r="r" t="t"/>
            <a:pathLst>
              <a:path extrusionOk="0" h="10000" w="10002">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2" name="Google Shape;192;p6"/>
          <p:cNvSpPr txBox="1"/>
          <p:nvPr>
            <p:ph type="title"/>
          </p:nvPr>
        </p:nvSpPr>
        <p:spPr>
          <a:xfrm>
            <a:off x="8569666" y="1314922"/>
            <a:ext cx="3176246" cy="3000139"/>
          </a:xfrm>
          <a:prstGeom prst="rect">
            <a:avLst/>
          </a:prstGeom>
          <a:noFill/>
          <a:ln>
            <a:noFill/>
          </a:ln>
        </p:spPr>
        <p:txBody>
          <a:bodyPr anchorCtr="0" anchor="b" bIns="45700" lIns="91425" spcFirstLastPara="1" rIns="91425" wrap="square" tIns="45700">
            <a:normAutofit/>
          </a:bodyPr>
          <a:lstStyle/>
          <a:p>
            <a:pPr indent="0" lvl="0" marL="0" rtl="0" algn="l">
              <a:lnSpc>
                <a:spcPct val="89000"/>
              </a:lnSpc>
              <a:spcBef>
                <a:spcPts val="0"/>
              </a:spcBef>
              <a:spcAft>
                <a:spcPts val="0"/>
              </a:spcAft>
              <a:buClr>
                <a:schemeClr val="lt2"/>
              </a:buClr>
              <a:buSzPts val="4100"/>
              <a:buFont typeface="Libre Franklin"/>
              <a:buNone/>
            </a:pPr>
            <a:r>
              <a:rPr lang="en-US" sz="4100" cap="none"/>
              <a:t>BLOCK DIAGRAM OF THE AUTOMATED SYSTEM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solidFill>
      </p:bgPr>
    </p:bg>
    <p:spTree>
      <p:nvGrpSpPr>
        <p:cNvPr id="197" name="Shape 197"/>
        <p:cNvGrpSpPr/>
        <p:nvPr/>
      </p:nvGrpSpPr>
      <p:grpSpPr>
        <a:xfrm>
          <a:off x="0" y="0"/>
          <a:ext cx="0" cy="0"/>
          <a:chOff x="0" y="0"/>
          <a:chExt cx="0" cy="0"/>
        </a:xfrm>
      </p:grpSpPr>
      <p:sp>
        <p:nvSpPr>
          <p:cNvPr id="198" name="Google Shape;198;p7"/>
          <p:cNvSpPr txBox="1"/>
          <p:nvPr>
            <p:ph type="title"/>
          </p:nvPr>
        </p:nvSpPr>
        <p:spPr>
          <a:xfrm>
            <a:off x="7860667" y="685800"/>
            <a:ext cx="3656419" cy="1485900"/>
          </a:xfrm>
          <a:prstGeom prst="rect">
            <a:avLst/>
          </a:prstGeom>
          <a:noFill/>
          <a:ln>
            <a:noFill/>
          </a:ln>
        </p:spPr>
        <p:txBody>
          <a:bodyPr anchorCtr="0" anchor="t" bIns="45700" lIns="91425" spcFirstLastPara="1" rIns="91425" wrap="square" tIns="45700">
            <a:normAutofit/>
          </a:bodyPr>
          <a:lstStyle/>
          <a:p>
            <a:pPr indent="0" lvl="0" marL="0" rtl="0" algn="l">
              <a:lnSpc>
                <a:spcPct val="89000"/>
              </a:lnSpc>
              <a:spcBef>
                <a:spcPts val="0"/>
              </a:spcBef>
              <a:spcAft>
                <a:spcPts val="0"/>
              </a:spcAft>
              <a:buClr>
                <a:schemeClr val="dk2"/>
              </a:buClr>
              <a:buSzPts val="3400"/>
              <a:buFont typeface="Libre Franklin"/>
              <a:buNone/>
            </a:pPr>
            <a:r>
              <a:rPr lang="en-US" sz="3400"/>
              <a:t>Internal Breakdown of the Power Supply </a:t>
            </a:r>
            <a:endParaRPr/>
          </a:p>
        </p:txBody>
      </p:sp>
      <p:sp>
        <p:nvSpPr>
          <p:cNvPr id="199" name="Google Shape;199;p7"/>
          <p:cNvSpPr/>
          <p:nvPr/>
        </p:nvSpPr>
        <p:spPr>
          <a:xfrm>
            <a:off x="478095" y="376"/>
            <a:ext cx="228600" cy="6858000"/>
          </a:xfrm>
          <a:prstGeom prst="rect">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descr="Diagram&#10;&#10;Description automatically generated" id="200" name="Google Shape;200;p7"/>
          <p:cNvPicPr preferRelativeResize="0"/>
          <p:nvPr/>
        </p:nvPicPr>
        <p:blipFill rotWithShape="1">
          <a:blip r:embed="rId3">
            <a:alphaModFix/>
          </a:blip>
          <a:srcRect b="0" l="0" r="0" t="0"/>
          <a:stretch/>
        </p:blipFill>
        <p:spPr>
          <a:xfrm>
            <a:off x="1032715" y="645106"/>
            <a:ext cx="6498757" cy="5247747"/>
          </a:xfrm>
          <a:prstGeom prst="rect">
            <a:avLst/>
          </a:prstGeom>
          <a:noFill/>
          <a:ln>
            <a:noFill/>
          </a:ln>
        </p:spPr>
      </p:pic>
      <p:sp>
        <p:nvSpPr>
          <p:cNvPr id="201" name="Google Shape;201;p7"/>
          <p:cNvSpPr txBox="1"/>
          <p:nvPr>
            <p:ph idx="1" type="body"/>
          </p:nvPr>
        </p:nvSpPr>
        <p:spPr>
          <a:xfrm>
            <a:off x="7860667" y="2286000"/>
            <a:ext cx="3656419" cy="3581400"/>
          </a:xfrm>
          <a:prstGeom prst="rect">
            <a:avLst/>
          </a:prstGeom>
          <a:noFill/>
          <a:ln>
            <a:noFill/>
          </a:ln>
        </p:spPr>
        <p:txBody>
          <a:bodyPr anchorCtr="0" anchor="t" bIns="45700" lIns="91425" spcFirstLastPara="1" rIns="91425" wrap="square" tIns="45700">
            <a:normAutofit/>
          </a:bodyPr>
          <a:lstStyle/>
          <a:p>
            <a:pPr indent="0" lvl="0" marL="0" rtl="0" algn="l">
              <a:lnSpc>
                <a:spcPct val="94000"/>
              </a:lnSpc>
              <a:spcBef>
                <a:spcPts val="0"/>
              </a:spcBef>
              <a:spcAft>
                <a:spcPts val="0"/>
              </a:spcAft>
              <a:buClr>
                <a:schemeClr val="dk2"/>
              </a:buClr>
              <a:buSzPts val="2000"/>
              <a:buNone/>
            </a:pPr>
            <a:r>
              <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2"/>
        </a:solidFill>
      </p:bgPr>
    </p:bg>
    <p:spTree>
      <p:nvGrpSpPr>
        <p:cNvPr id="206" name="Shape 206"/>
        <p:cNvGrpSpPr/>
        <p:nvPr/>
      </p:nvGrpSpPr>
      <p:grpSpPr>
        <a:xfrm>
          <a:off x="0" y="0"/>
          <a:ext cx="0" cy="0"/>
          <a:chOff x="0" y="0"/>
          <a:chExt cx="0" cy="0"/>
        </a:xfrm>
      </p:grpSpPr>
      <p:sp>
        <p:nvSpPr>
          <p:cNvPr id="207" name="Google Shape;207;p8"/>
          <p:cNvSpPr/>
          <p:nvPr/>
        </p:nvSpPr>
        <p:spPr>
          <a:xfrm>
            <a:off x="0" y="376"/>
            <a:ext cx="5303520" cy="6857624"/>
          </a:xfrm>
          <a:prstGeom prst="rect">
            <a:avLst/>
          </a:prstGeom>
          <a:solidFill>
            <a:srgbClr val="3F3F3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8" name="Google Shape;208;p8"/>
          <p:cNvSpPr txBox="1"/>
          <p:nvPr>
            <p:ph type="title"/>
          </p:nvPr>
        </p:nvSpPr>
        <p:spPr>
          <a:xfrm>
            <a:off x="640081" y="631373"/>
            <a:ext cx="4018839" cy="2035628"/>
          </a:xfrm>
          <a:prstGeom prst="rect">
            <a:avLst/>
          </a:prstGeom>
          <a:noFill/>
          <a:ln>
            <a:noFill/>
          </a:ln>
        </p:spPr>
        <p:txBody>
          <a:bodyPr anchorCtr="0" anchor="t" bIns="45700" lIns="91425" spcFirstLastPara="1" rIns="91425" wrap="square" tIns="45700">
            <a:normAutofit/>
          </a:bodyPr>
          <a:lstStyle/>
          <a:p>
            <a:pPr indent="0" lvl="0" marL="0" rtl="0" algn="l">
              <a:lnSpc>
                <a:spcPct val="89000"/>
              </a:lnSpc>
              <a:spcBef>
                <a:spcPts val="0"/>
              </a:spcBef>
              <a:spcAft>
                <a:spcPts val="0"/>
              </a:spcAft>
              <a:buClr>
                <a:schemeClr val="lt2"/>
              </a:buClr>
              <a:buSzPts val="4400"/>
              <a:buFont typeface="Libre Franklin"/>
              <a:buNone/>
            </a:pPr>
            <a:r>
              <a:rPr lang="en-US"/>
              <a:t>TRIAC </a:t>
            </a:r>
            <a:endParaRPr/>
          </a:p>
        </p:txBody>
      </p:sp>
      <p:sp>
        <p:nvSpPr>
          <p:cNvPr id="209" name="Google Shape;209;p8"/>
          <p:cNvSpPr txBox="1"/>
          <p:nvPr>
            <p:ph idx="1" type="body"/>
          </p:nvPr>
        </p:nvSpPr>
        <p:spPr>
          <a:xfrm>
            <a:off x="328592" y="1823643"/>
            <a:ext cx="4010296" cy="3472543"/>
          </a:xfrm>
          <a:prstGeom prst="rect">
            <a:avLst/>
          </a:prstGeom>
          <a:noFill/>
          <a:ln>
            <a:noFill/>
          </a:ln>
        </p:spPr>
        <p:txBody>
          <a:bodyPr anchorCtr="0" anchor="t" bIns="45700" lIns="91425" spcFirstLastPara="1" rIns="91425" wrap="square" tIns="45700">
            <a:normAutofit/>
          </a:bodyPr>
          <a:lstStyle/>
          <a:p>
            <a:pPr indent="-384048" lvl="0" marL="384048" rtl="0" algn="l">
              <a:lnSpc>
                <a:spcPct val="94000"/>
              </a:lnSpc>
              <a:spcBef>
                <a:spcPts val="0"/>
              </a:spcBef>
              <a:spcAft>
                <a:spcPts val="0"/>
              </a:spcAft>
              <a:buClr>
                <a:schemeClr val="lt2"/>
              </a:buClr>
              <a:buSzPts val="1800"/>
              <a:buChar char="■"/>
            </a:pPr>
            <a:r>
              <a:rPr lang="en-US" sz="1800"/>
              <a:t>TRIAC = Triode Alternating Current </a:t>
            </a:r>
            <a:endParaRPr/>
          </a:p>
          <a:p>
            <a:pPr indent="-384048" lvl="0" marL="384048" rtl="0" algn="l">
              <a:lnSpc>
                <a:spcPct val="94000"/>
              </a:lnSpc>
              <a:spcBef>
                <a:spcPts val="1200"/>
              </a:spcBef>
              <a:spcAft>
                <a:spcPts val="0"/>
              </a:spcAft>
              <a:buClr>
                <a:schemeClr val="lt2"/>
              </a:buClr>
              <a:buSzPts val="1800"/>
              <a:buChar char="■"/>
            </a:pPr>
            <a:r>
              <a:rPr lang="en-US" sz="1800"/>
              <a:t>The TRIAC is a thyristor used in AC applications for bidirectional current control</a:t>
            </a:r>
            <a:endParaRPr/>
          </a:p>
          <a:p>
            <a:pPr indent="-384048" lvl="0" marL="384048" rtl="0" algn="l">
              <a:lnSpc>
                <a:spcPct val="94000"/>
              </a:lnSpc>
              <a:spcBef>
                <a:spcPts val="1200"/>
              </a:spcBef>
              <a:spcAft>
                <a:spcPts val="0"/>
              </a:spcAft>
              <a:buClr>
                <a:schemeClr val="lt2"/>
              </a:buClr>
              <a:buSzPts val="1800"/>
              <a:buChar char="■"/>
            </a:pPr>
            <a:r>
              <a:rPr lang="en-US" sz="1800"/>
              <a:t>The TRIAC conducts when triggered by a single pulse at its gate. </a:t>
            </a:r>
            <a:endParaRPr/>
          </a:p>
          <a:p>
            <a:pPr indent="-384048" lvl="0" marL="384048" rtl="0" algn="l">
              <a:lnSpc>
                <a:spcPct val="94000"/>
              </a:lnSpc>
              <a:spcBef>
                <a:spcPts val="1200"/>
              </a:spcBef>
              <a:spcAft>
                <a:spcPts val="0"/>
              </a:spcAft>
              <a:buClr>
                <a:schemeClr val="lt2"/>
              </a:buClr>
              <a:buSzPts val="1800"/>
              <a:buChar char="■"/>
            </a:pPr>
            <a:r>
              <a:rPr lang="en-US" sz="1800"/>
              <a:t>Why use a TRIAC in the power supply? </a:t>
            </a:r>
            <a:endParaRPr/>
          </a:p>
          <a:p>
            <a:pPr indent="-269748" lvl="0" marL="384048" rtl="0" algn="l">
              <a:lnSpc>
                <a:spcPct val="94000"/>
              </a:lnSpc>
              <a:spcBef>
                <a:spcPts val="1200"/>
              </a:spcBef>
              <a:spcAft>
                <a:spcPts val="0"/>
              </a:spcAft>
              <a:buClr>
                <a:schemeClr val="lt2"/>
              </a:buClr>
              <a:buSzPts val="1800"/>
              <a:buNone/>
            </a:pPr>
            <a:r>
              <a:t/>
            </a:r>
            <a:endParaRPr sz="1800"/>
          </a:p>
        </p:txBody>
      </p:sp>
      <p:sp>
        <p:nvSpPr>
          <p:cNvPr id="210" name="Google Shape;210;p8"/>
          <p:cNvSpPr/>
          <p:nvPr/>
        </p:nvSpPr>
        <p:spPr>
          <a:xfrm>
            <a:off x="5303520" y="376"/>
            <a:ext cx="228600" cy="6858000"/>
          </a:xfrm>
          <a:prstGeom prst="rect">
            <a:avLst/>
          </a:prstGeom>
          <a:solidFill>
            <a:srgbClr val="DED9C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descr="Diagram&#10;&#10;Description automatically generated" id="211" name="Google Shape;211;p8"/>
          <p:cNvPicPr preferRelativeResize="0"/>
          <p:nvPr/>
        </p:nvPicPr>
        <p:blipFill rotWithShape="1">
          <a:blip r:embed="rId3">
            <a:alphaModFix/>
          </a:blip>
          <a:srcRect b="0" l="0" r="0" t="0"/>
          <a:stretch/>
        </p:blipFill>
        <p:spPr>
          <a:xfrm>
            <a:off x="6247329" y="3759760"/>
            <a:ext cx="5384074" cy="2557434"/>
          </a:xfrm>
          <a:prstGeom prst="rect">
            <a:avLst/>
          </a:prstGeom>
          <a:noFill/>
          <a:ln>
            <a:noFill/>
          </a:ln>
        </p:spPr>
      </p:pic>
      <p:pic>
        <p:nvPicPr>
          <p:cNvPr id="212" name="Google Shape;212;p8"/>
          <p:cNvPicPr preferRelativeResize="0"/>
          <p:nvPr/>
        </p:nvPicPr>
        <p:blipFill rotWithShape="1">
          <a:blip r:embed="rId4">
            <a:alphaModFix/>
          </a:blip>
          <a:srcRect b="-3" l="0" r="6238" t="0"/>
          <a:stretch/>
        </p:blipFill>
        <p:spPr>
          <a:xfrm>
            <a:off x="8755850" y="381982"/>
            <a:ext cx="3300336" cy="2534409"/>
          </a:xfrm>
          <a:prstGeom prst="rect">
            <a:avLst/>
          </a:prstGeom>
          <a:noFill/>
          <a:ln>
            <a:noFill/>
          </a:ln>
        </p:spPr>
      </p:pic>
      <p:pic>
        <p:nvPicPr>
          <p:cNvPr id="213" name="Google Shape;213;p8"/>
          <p:cNvPicPr preferRelativeResize="0"/>
          <p:nvPr/>
        </p:nvPicPr>
        <p:blipFill rotWithShape="1">
          <a:blip r:embed="rId5">
            <a:alphaModFix/>
          </a:blip>
          <a:srcRect b="0" l="0" r="0" t="0"/>
          <a:stretch/>
        </p:blipFill>
        <p:spPr>
          <a:xfrm>
            <a:off x="5676133" y="381981"/>
            <a:ext cx="2776476" cy="2534409"/>
          </a:xfrm>
          <a:prstGeom prst="rect">
            <a:avLst/>
          </a:prstGeom>
          <a:noFill/>
          <a:ln>
            <a:noFill/>
          </a:ln>
        </p:spPr>
      </p:pic>
      <p:sp>
        <p:nvSpPr>
          <p:cNvPr id="214" name="Google Shape;214;p8"/>
          <p:cNvSpPr txBox="1"/>
          <p:nvPr/>
        </p:nvSpPr>
        <p:spPr>
          <a:xfrm>
            <a:off x="7337914" y="6317194"/>
            <a:ext cx="3568335"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400">
                <a:solidFill>
                  <a:schemeClr val="lt1"/>
                </a:solidFill>
                <a:latin typeface="Libre Franklin"/>
                <a:ea typeface="Libre Franklin"/>
                <a:cs typeface="Libre Franklin"/>
                <a:sym typeface="Libre Franklin"/>
              </a:rPr>
              <a:t>Figure 3. TRIAC Conducting Waveform</a:t>
            </a:r>
            <a:endParaRPr/>
          </a:p>
        </p:txBody>
      </p:sp>
      <p:sp>
        <p:nvSpPr>
          <p:cNvPr id="215" name="Google Shape;215;p8"/>
          <p:cNvSpPr txBox="1"/>
          <p:nvPr/>
        </p:nvSpPr>
        <p:spPr>
          <a:xfrm>
            <a:off x="8681209" y="2970467"/>
            <a:ext cx="3644537" cy="52322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400">
                <a:solidFill>
                  <a:schemeClr val="lt1"/>
                </a:solidFill>
                <a:latin typeface="Libre Franklin"/>
                <a:ea typeface="Libre Franklin"/>
                <a:cs typeface="Libre Franklin"/>
                <a:sym typeface="Libre Franklin"/>
              </a:rPr>
              <a:t>Figure 2. Internal Construction of the TRIAC + TRIAC symbol</a:t>
            </a:r>
            <a:endParaRPr/>
          </a:p>
        </p:txBody>
      </p:sp>
      <p:sp>
        <p:nvSpPr>
          <p:cNvPr id="216" name="Google Shape;216;p8"/>
          <p:cNvSpPr txBox="1"/>
          <p:nvPr/>
        </p:nvSpPr>
        <p:spPr>
          <a:xfrm>
            <a:off x="6096000" y="2949987"/>
            <a:ext cx="2585209"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lt1"/>
                </a:solidFill>
                <a:latin typeface="Libre Franklin"/>
                <a:ea typeface="Libre Franklin"/>
                <a:cs typeface="Libre Franklin"/>
                <a:sym typeface="Libre Franklin"/>
              </a:rPr>
              <a:t>Figure 1. TRIAC</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solidFill>
      </p:bgPr>
    </p:bg>
    <p:spTree>
      <p:nvGrpSpPr>
        <p:cNvPr id="221" name="Shape 221"/>
        <p:cNvGrpSpPr/>
        <p:nvPr/>
      </p:nvGrpSpPr>
      <p:grpSpPr>
        <a:xfrm>
          <a:off x="0" y="0"/>
          <a:ext cx="0" cy="0"/>
          <a:chOff x="0" y="0"/>
          <a:chExt cx="0" cy="0"/>
        </a:xfrm>
      </p:grpSpPr>
      <p:sp>
        <p:nvSpPr>
          <p:cNvPr id="222" name="Google Shape;222;p9"/>
          <p:cNvSpPr txBox="1"/>
          <p:nvPr>
            <p:ph type="title"/>
          </p:nvPr>
        </p:nvSpPr>
        <p:spPr>
          <a:xfrm>
            <a:off x="1390650" y="685800"/>
            <a:ext cx="4705346" cy="1485900"/>
          </a:xfrm>
          <a:prstGeom prst="rect">
            <a:avLst/>
          </a:prstGeom>
          <a:noFill/>
          <a:ln>
            <a:noFill/>
          </a:ln>
        </p:spPr>
        <p:txBody>
          <a:bodyPr anchorCtr="0" anchor="t" bIns="45700" lIns="91425" spcFirstLastPara="1" rIns="91425" wrap="square" tIns="45700">
            <a:normAutofit/>
          </a:bodyPr>
          <a:lstStyle/>
          <a:p>
            <a:pPr indent="0" lvl="0" marL="0" rtl="0" algn="l">
              <a:lnSpc>
                <a:spcPct val="89000"/>
              </a:lnSpc>
              <a:spcBef>
                <a:spcPts val="0"/>
              </a:spcBef>
              <a:spcAft>
                <a:spcPts val="0"/>
              </a:spcAft>
              <a:buClr>
                <a:schemeClr val="dk2"/>
              </a:buClr>
              <a:buSzPts val="4400"/>
              <a:buFont typeface="Libre Franklin"/>
              <a:buNone/>
            </a:pPr>
            <a:r>
              <a:rPr lang="en-US"/>
              <a:t>Zero-Crossing Detection</a:t>
            </a:r>
            <a:endParaRPr/>
          </a:p>
        </p:txBody>
      </p:sp>
      <p:sp>
        <p:nvSpPr>
          <p:cNvPr id="223" name="Google Shape;223;p9"/>
          <p:cNvSpPr txBox="1"/>
          <p:nvPr>
            <p:ph idx="1" type="body"/>
          </p:nvPr>
        </p:nvSpPr>
        <p:spPr>
          <a:xfrm>
            <a:off x="1390649" y="2286000"/>
            <a:ext cx="4743353" cy="3581400"/>
          </a:xfrm>
          <a:prstGeom prst="rect">
            <a:avLst/>
          </a:prstGeom>
          <a:noFill/>
          <a:ln>
            <a:noFill/>
          </a:ln>
        </p:spPr>
        <p:txBody>
          <a:bodyPr anchorCtr="0" anchor="t" bIns="45700" lIns="91425" spcFirstLastPara="1" rIns="91425" wrap="square" tIns="45700">
            <a:normAutofit/>
          </a:bodyPr>
          <a:lstStyle/>
          <a:p>
            <a:pPr indent="-384048" lvl="0" marL="384048" rtl="0" algn="l">
              <a:lnSpc>
                <a:spcPct val="94000"/>
              </a:lnSpc>
              <a:spcBef>
                <a:spcPts val="0"/>
              </a:spcBef>
              <a:spcAft>
                <a:spcPts val="0"/>
              </a:spcAft>
              <a:buClr>
                <a:schemeClr val="dk2"/>
              </a:buClr>
              <a:buSzPts val="2000"/>
              <a:buChar char="■"/>
            </a:pPr>
            <a:r>
              <a:rPr lang="en-US"/>
              <a:t>Zero Crossing is the point where the sinusoidal waveform crosses the time axis. </a:t>
            </a:r>
            <a:endParaRPr/>
          </a:p>
          <a:p>
            <a:pPr indent="0" lvl="0" marL="0" rtl="0" algn="l">
              <a:lnSpc>
                <a:spcPct val="94000"/>
              </a:lnSpc>
              <a:spcBef>
                <a:spcPts val="1200"/>
              </a:spcBef>
              <a:spcAft>
                <a:spcPts val="0"/>
              </a:spcAft>
              <a:buClr>
                <a:schemeClr val="dk2"/>
              </a:buClr>
              <a:buSzPts val="2000"/>
              <a:buNone/>
            </a:pPr>
            <a:r>
              <a:t/>
            </a:r>
            <a:endParaRPr/>
          </a:p>
        </p:txBody>
      </p:sp>
      <p:pic>
        <p:nvPicPr>
          <p:cNvPr descr="Diagram&#10;&#10;Description automatically generated with medium confidence" id="224" name="Google Shape;224;p9"/>
          <p:cNvPicPr preferRelativeResize="0"/>
          <p:nvPr/>
        </p:nvPicPr>
        <p:blipFill rotWithShape="1">
          <a:blip r:embed="rId3">
            <a:alphaModFix/>
          </a:blip>
          <a:srcRect b="1" l="127" r="0" t="0"/>
          <a:stretch/>
        </p:blipFill>
        <p:spPr>
          <a:xfrm>
            <a:off x="7380513" y="163286"/>
            <a:ext cx="4168013" cy="2921326"/>
          </a:xfrm>
          <a:prstGeom prst="rect">
            <a:avLst/>
          </a:prstGeom>
          <a:noFill/>
          <a:ln>
            <a:noFill/>
          </a:ln>
        </p:spPr>
      </p:pic>
      <p:pic>
        <p:nvPicPr>
          <p:cNvPr id="225" name="Google Shape;225;p9"/>
          <p:cNvPicPr preferRelativeResize="0"/>
          <p:nvPr/>
        </p:nvPicPr>
        <p:blipFill rotWithShape="1">
          <a:blip r:embed="rId4">
            <a:alphaModFix/>
          </a:blip>
          <a:srcRect b="14239" l="0" r="-2" t="17505"/>
          <a:stretch/>
        </p:blipFill>
        <p:spPr>
          <a:xfrm>
            <a:off x="6283914" y="3600253"/>
            <a:ext cx="5630374" cy="2392275"/>
          </a:xfrm>
          <a:prstGeom prst="rect">
            <a:avLst/>
          </a:prstGeom>
          <a:noFill/>
          <a:ln>
            <a:noFill/>
          </a:ln>
        </p:spPr>
      </p:pic>
      <p:sp>
        <p:nvSpPr>
          <p:cNvPr id="226" name="Google Shape;226;p9"/>
          <p:cNvSpPr txBox="1"/>
          <p:nvPr/>
        </p:nvSpPr>
        <p:spPr>
          <a:xfrm>
            <a:off x="8606816" y="3119247"/>
            <a:ext cx="1715406"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dk1"/>
                </a:solidFill>
                <a:latin typeface="Libre Franklin"/>
                <a:ea typeface="Libre Franklin"/>
                <a:cs typeface="Libre Franklin"/>
                <a:sym typeface="Libre Franklin"/>
              </a:rPr>
              <a:t>Figure 1. Zero Crossing </a:t>
            </a:r>
            <a:endParaRPr sz="1200">
              <a:solidFill>
                <a:schemeClr val="dk1"/>
              </a:solidFill>
              <a:latin typeface="Libre Franklin"/>
              <a:ea typeface="Libre Franklin"/>
              <a:cs typeface="Libre Franklin"/>
              <a:sym typeface="Libre Franklin"/>
            </a:endParaRPr>
          </a:p>
        </p:txBody>
      </p:sp>
      <p:sp>
        <p:nvSpPr>
          <p:cNvPr id="227" name="Google Shape;227;p9"/>
          <p:cNvSpPr txBox="1"/>
          <p:nvPr/>
        </p:nvSpPr>
        <p:spPr>
          <a:xfrm>
            <a:off x="6603889" y="5965702"/>
            <a:ext cx="4990423"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dk1"/>
                </a:solidFill>
                <a:latin typeface="Libre Franklin"/>
                <a:ea typeface="Libre Franklin"/>
                <a:cs typeface="Libre Franklin"/>
                <a:sym typeface="Libre Franklin"/>
              </a:rPr>
              <a:t>Figure 2: Input rms waveform stepped-down from 120V AC to 30.5V rms </a:t>
            </a:r>
            <a:endParaRPr sz="1200">
              <a:solidFill>
                <a:schemeClr val="dk1"/>
              </a:solidFill>
              <a:latin typeface="Libre Franklin"/>
              <a:ea typeface="Libre Franklin"/>
              <a:cs typeface="Libre Franklin"/>
              <a:sym typeface="Libre Franklin"/>
            </a:endParaRPr>
          </a:p>
        </p:txBody>
      </p:sp>
    </p:spTree>
  </p:cSld>
  <p:clrMapOvr>
    <a:masterClrMapping/>
  </p:clrMapOvr>
</p:sld>
</file>

<file path=ppt/theme/theme1.xml><?xml version="1.0" encoding="utf-8"?>
<a:theme xmlns:a="http://schemas.openxmlformats.org/drawingml/2006/main" xmlns:r="http://schemas.openxmlformats.org/officeDocument/2006/relationships" name="Crop">
  <a:themeElements>
    <a:clrScheme name="Crop">
      <a:dk1>
        <a:srgbClr val="000000"/>
      </a:dk1>
      <a:lt1>
        <a:srgbClr val="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Crop">
  <a:themeElements>
    <a:clrScheme name="Crop">
      <a:dk1>
        <a:srgbClr val="000000"/>
      </a:dk1>
      <a:lt1>
        <a:srgbClr val="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2021-03-16T18:00:19Z</dcterms:created>
  <dc:creator>Norbrun, Marlie L.</dc:creator>
</cp:coreProperties>
</file>